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312" r:id="rId2"/>
    <p:sldId id="331" r:id="rId3"/>
    <p:sldId id="371" r:id="rId4"/>
    <p:sldId id="460" r:id="rId5"/>
    <p:sldId id="461" r:id="rId6"/>
    <p:sldId id="462" r:id="rId7"/>
    <p:sldId id="463" r:id="rId8"/>
    <p:sldId id="464" r:id="rId9"/>
    <p:sldId id="465" r:id="rId10"/>
    <p:sldId id="380" r:id="rId11"/>
    <p:sldId id="466" r:id="rId12"/>
    <p:sldId id="467" r:id="rId13"/>
    <p:sldId id="468" r:id="rId14"/>
    <p:sldId id="469" r:id="rId15"/>
    <p:sldId id="313" r:id="rId16"/>
    <p:sldId id="451" r:id="rId17"/>
    <p:sldId id="452" r:id="rId18"/>
    <p:sldId id="456" r:id="rId19"/>
    <p:sldId id="457" r:id="rId20"/>
    <p:sldId id="447" r:id="rId21"/>
    <p:sldId id="444" r:id="rId22"/>
    <p:sldId id="453" r:id="rId23"/>
    <p:sldId id="448" r:id="rId24"/>
    <p:sldId id="450" r:id="rId25"/>
    <p:sldId id="332" r:id="rId26"/>
    <p:sldId id="458" r:id="rId27"/>
    <p:sldId id="459" r:id="rId28"/>
    <p:sldId id="268" r:id="rId2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AA0"/>
    <a:srgbClr val="D0371E"/>
    <a:srgbClr val="00759E"/>
    <a:srgbClr val="66FF33"/>
    <a:srgbClr val="FF33CC"/>
    <a:srgbClr val="66FF66"/>
    <a:srgbClr val="6600FF"/>
    <a:srgbClr val="0033CC"/>
    <a:srgbClr val="199CFF"/>
    <a:srgbClr val="0088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890" autoAdjust="0"/>
    <p:restoredTop sz="94615" autoAdjust="0"/>
  </p:normalViewPr>
  <p:slideViewPr>
    <p:cSldViewPr>
      <p:cViewPr>
        <p:scale>
          <a:sx n="100" d="100"/>
          <a:sy n="100" d="100"/>
        </p:scale>
        <p:origin x="-1944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s://egais.ru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hyperlink" Target="https://egais.ru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B26BD4-D4B7-4C4A-AA8E-C0D1E4F3231A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503F0F-F296-4092-8599-E4A9C8B134D8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https://fsrar.gov.ru/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A73A3D3-39CD-44CA-805B-44BE71BC7E7A}" type="parTrans" cxnId="{4F0C0996-87F9-4CA5-B383-FD5E4DF17452}">
      <dgm:prSet/>
      <dgm:spPr/>
      <dgm:t>
        <a:bodyPr/>
        <a:lstStyle/>
        <a:p>
          <a:endParaRPr lang="ru-RU"/>
        </a:p>
      </dgm:t>
    </dgm:pt>
    <dgm:pt modelId="{1B58C6FC-E680-4726-9A24-6F389F5C9779}" type="sibTrans" cxnId="{4F0C0996-87F9-4CA5-B383-FD5E4DF17452}">
      <dgm:prSet/>
      <dgm:spPr/>
      <dgm:t>
        <a:bodyPr/>
        <a:lstStyle/>
        <a:p>
          <a:endParaRPr lang="ru-RU"/>
        </a:p>
      </dgm:t>
    </dgm:pt>
    <dgm:pt modelId="{366A5570-BC93-4B4C-B7F6-A1D0DF579291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http://egais.ru/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EFC5D3D-B5F8-4AEB-A85D-149CA5726E93}" type="parTrans" cxnId="{B8BD2BC2-F7DA-480D-95C8-5A581BD830E7}">
      <dgm:prSet/>
      <dgm:spPr/>
      <dgm:t>
        <a:bodyPr/>
        <a:lstStyle/>
        <a:p>
          <a:endParaRPr lang="ru-RU"/>
        </a:p>
      </dgm:t>
    </dgm:pt>
    <dgm:pt modelId="{2A5D4015-260C-441B-B97E-162ECC9BF8CB}" type="sibTrans" cxnId="{B8BD2BC2-F7DA-480D-95C8-5A581BD830E7}">
      <dgm:prSet/>
      <dgm:spPr/>
      <dgm:t>
        <a:bodyPr/>
        <a:lstStyle/>
        <a:p>
          <a:endParaRPr lang="ru-RU"/>
        </a:p>
      </dgm:t>
    </dgm:pt>
    <dgm:pt modelId="{37DBFE5D-0E3C-48BD-BF87-AF3B31C4FBA5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http://wiki.egais.ru/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D551A2F-F512-4623-BA68-42D5C1ECABA5}" type="parTrans" cxnId="{DDA23BEB-EB4E-4C15-97A1-A41FA239AEA6}">
      <dgm:prSet/>
      <dgm:spPr/>
      <dgm:t>
        <a:bodyPr/>
        <a:lstStyle/>
        <a:p>
          <a:endParaRPr lang="ru-RU"/>
        </a:p>
      </dgm:t>
    </dgm:pt>
    <dgm:pt modelId="{1515B453-34BA-4E76-B174-2EE2C03692D9}" type="sibTrans" cxnId="{DDA23BEB-EB4E-4C15-97A1-A41FA239AEA6}">
      <dgm:prSet/>
      <dgm:spPr/>
      <dgm:t>
        <a:bodyPr/>
        <a:lstStyle/>
        <a:p>
          <a:endParaRPr lang="ru-RU"/>
        </a:p>
      </dgm:t>
    </dgm:pt>
    <dgm:pt modelId="{71373DB8-067C-48F0-8650-54422BA90E7A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http://forum.fsrar.ru/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0D87927-B9D2-439C-A466-E6B9033DB135}" type="parTrans" cxnId="{D00F6964-47B5-4774-9EE8-55AE507734B6}">
      <dgm:prSet/>
      <dgm:spPr/>
      <dgm:t>
        <a:bodyPr/>
        <a:lstStyle/>
        <a:p>
          <a:endParaRPr lang="ru-RU"/>
        </a:p>
      </dgm:t>
    </dgm:pt>
    <dgm:pt modelId="{DEB5B910-9442-4349-88CE-47B49F9A44EA}" type="sibTrans" cxnId="{D00F6964-47B5-4774-9EE8-55AE507734B6}">
      <dgm:prSet/>
      <dgm:spPr/>
      <dgm:t>
        <a:bodyPr/>
        <a:lstStyle/>
        <a:p>
          <a:endParaRPr lang="ru-RU"/>
        </a:p>
      </dgm:t>
    </dgm:pt>
    <dgm:pt modelId="{DED95D29-B6E3-4FFE-BBA2-AD9585F3A3DF}" type="pres">
      <dgm:prSet presAssocID="{5AB26BD4-D4B7-4C4A-AA8E-C0D1E4F3231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D2174F-D401-414D-A4B0-E6CE1D651076}" type="pres">
      <dgm:prSet presAssocID="{A2503F0F-F296-4092-8599-E4A9C8B134D8}" presName="composite" presStyleCnt="0"/>
      <dgm:spPr/>
    </dgm:pt>
    <dgm:pt modelId="{858A8130-C624-4313-AA7D-561162D9DA71}" type="pres">
      <dgm:prSet presAssocID="{A2503F0F-F296-4092-8599-E4A9C8B134D8}" presName="imgShp" presStyleLbl="fgImgPlace1" presStyleIdx="0" presStyleCnt="4" custLinFactNeighborX="-30181" custLinFactNeighborY="33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14F96F-FEF6-4B07-98E6-72223BE28223}" type="pres">
      <dgm:prSet presAssocID="{A2503F0F-F296-4092-8599-E4A9C8B134D8}" presName="txShp" presStyleLbl="node1" presStyleIdx="0" presStyleCnt="4" custScaleX="103831" custScaleY="82405" custLinFactNeighborX="-9816" custLinFactNeighborY="-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68A39-75EC-4654-87E4-954F2161F268}" type="pres">
      <dgm:prSet presAssocID="{1B58C6FC-E680-4726-9A24-6F389F5C9779}" presName="spacing" presStyleCnt="0"/>
      <dgm:spPr/>
    </dgm:pt>
    <dgm:pt modelId="{EDC3A6EF-530A-47DF-9AE4-D8AABAA16766}" type="pres">
      <dgm:prSet presAssocID="{366A5570-BC93-4B4C-B7F6-A1D0DF579291}" presName="composite" presStyleCnt="0"/>
      <dgm:spPr/>
    </dgm:pt>
    <dgm:pt modelId="{E2F3C367-BA55-4FA8-8000-3338DD0A099D}" type="pres">
      <dgm:prSet presAssocID="{366A5570-BC93-4B4C-B7F6-A1D0DF579291}" presName="imgShp" presStyleLbl="fgImgPlace1" presStyleIdx="1" presStyleCnt="4" custLinFactNeighborX="-30181" custLinFactNeighborY="33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FB3D058-E431-4108-AD2C-A41E1606A4F1}" type="pres">
      <dgm:prSet presAssocID="{366A5570-BC93-4B4C-B7F6-A1D0DF579291}" presName="txShp" presStyleLbl="node1" presStyleIdx="1" presStyleCnt="4" custScaleX="103831" custScaleY="82405" custLinFactNeighborX="-9816" custLinFactNeighborY="-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72305A-8DD1-4D80-AC13-A4FA20F31DA4}" type="pres">
      <dgm:prSet presAssocID="{2A5D4015-260C-441B-B97E-162ECC9BF8CB}" presName="spacing" presStyleCnt="0"/>
      <dgm:spPr/>
    </dgm:pt>
    <dgm:pt modelId="{0851672F-0F7E-48D1-BFAB-97EF2048C740}" type="pres">
      <dgm:prSet presAssocID="{37DBFE5D-0E3C-48BD-BF87-AF3B31C4FBA5}" presName="composite" presStyleCnt="0"/>
      <dgm:spPr/>
    </dgm:pt>
    <dgm:pt modelId="{30F498F2-2A65-47A3-95F1-F6E1888500E0}" type="pres">
      <dgm:prSet presAssocID="{37DBFE5D-0E3C-48BD-BF87-AF3B31C4FBA5}" presName="imgShp" presStyleLbl="fgImgPlace1" presStyleIdx="2" presStyleCnt="4" custLinFactNeighborX="-30181" custLinFactNeighborY="33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AF49075-B920-4E2E-AB78-1942E5DD5E8B}" type="pres">
      <dgm:prSet presAssocID="{37DBFE5D-0E3C-48BD-BF87-AF3B31C4FBA5}" presName="txShp" presStyleLbl="node1" presStyleIdx="2" presStyleCnt="4" custScaleX="103831" custScaleY="82405" custLinFactNeighborX="-9816" custLinFactNeighborY="-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73333-4D84-4C84-BBF9-F01FA7F980B1}" type="pres">
      <dgm:prSet presAssocID="{1515B453-34BA-4E76-B174-2EE2C03692D9}" presName="spacing" presStyleCnt="0"/>
      <dgm:spPr/>
    </dgm:pt>
    <dgm:pt modelId="{9ECFE555-59B7-4FDF-AAFA-63C3C869047D}" type="pres">
      <dgm:prSet presAssocID="{71373DB8-067C-48F0-8650-54422BA90E7A}" presName="composite" presStyleCnt="0"/>
      <dgm:spPr/>
    </dgm:pt>
    <dgm:pt modelId="{4D31DE3A-42BF-4FB8-9A0C-6DEBF9C7983A}" type="pres">
      <dgm:prSet presAssocID="{71373DB8-067C-48F0-8650-54422BA90E7A}" presName="imgShp" presStyleLbl="fgImgPlace1" presStyleIdx="3" presStyleCnt="4" custLinFactNeighborX="-30181" custLinFactNeighborY="33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9F167C7-9905-464A-BCBF-08E9D684F9E2}" type="pres">
      <dgm:prSet presAssocID="{71373DB8-067C-48F0-8650-54422BA90E7A}" presName="txShp" presStyleLbl="node1" presStyleIdx="3" presStyleCnt="4" custScaleX="103831" custScaleY="82405" custLinFactNeighborX="-9816" custLinFactNeighborY="-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BD2BC2-F7DA-480D-95C8-5A581BD830E7}" srcId="{5AB26BD4-D4B7-4C4A-AA8E-C0D1E4F3231A}" destId="{366A5570-BC93-4B4C-B7F6-A1D0DF579291}" srcOrd="1" destOrd="0" parTransId="{BEFC5D3D-B5F8-4AEB-A85D-149CA5726E93}" sibTransId="{2A5D4015-260C-441B-B97E-162ECC9BF8CB}"/>
    <dgm:cxn modelId="{D00F6964-47B5-4774-9EE8-55AE507734B6}" srcId="{5AB26BD4-D4B7-4C4A-AA8E-C0D1E4F3231A}" destId="{71373DB8-067C-48F0-8650-54422BA90E7A}" srcOrd="3" destOrd="0" parTransId="{00D87927-B9D2-439C-A466-E6B9033DB135}" sibTransId="{DEB5B910-9442-4349-88CE-47B49F9A44EA}"/>
    <dgm:cxn modelId="{5F8BA091-4C29-4C79-BD40-CD93FC90B58E}" type="presOf" srcId="{A2503F0F-F296-4092-8599-E4A9C8B134D8}" destId="{CF14F96F-FEF6-4B07-98E6-72223BE28223}" srcOrd="0" destOrd="0" presId="urn:microsoft.com/office/officeart/2005/8/layout/vList3#1"/>
    <dgm:cxn modelId="{4F0C0996-87F9-4CA5-B383-FD5E4DF17452}" srcId="{5AB26BD4-D4B7-4C4A-AA8E-C0D1E4F3231A}" destId="{A2503F0F-F296-4092-8599-E4A9C8B134D8}" srcOrd="0" destOrd="0" parTransId="{BA73A3D3-39CD-44CA-805B-44BE71BC7E7A}" sibTransId="{1B58C6FC-E680-4726-9A24-6F389F5C9779}"/>
    <dgm:cxn modelId="{ED1D9F70-239B-409C-BD7D-8626AB2F54D5}" type="presOf" srcId="{37DBFE5D-0E3C-48BD-BF87-AF3B31C4FBA5}" destId="{4AF49075-B920-4E2E-AB78-1942E5DD5E8B}" srcOrd="0" destOrd="0" presId="urn:microsoft.com/office/officeart/2005/8/layout/vList3#1"/>
    <dgm:cxn modelId="{95B8DC9F-8A8E-4378-B4F6-75802EE2F683}" type="presOf" srcId="{366A5570-BC93-4B4C-B7F6-A1D0DF579291}" destId="{1FB3D058-E431-4108-AD2C-A41E1606A4F1}" srcOrd="0" destOrd="0" presId="urn:microsoft.com/office/officeart/2005/8/layout/vList3#1"/>
    <dgm:cxn modelId="{DDA23BEB-EB4E-4C15-97A1-A41FA239AEA6}" srcId="{5AB26BD4-D4B7-4C4A-AA8E-C0D1E4F3231A}" destId="{37DBFE5D-0E3C-48BD-BF87-AF3B31C4FBA5}" srcOrd="2" destOrd="0" parTransId="{FD551A2F-F512-4623-BA68-42D5C1ECABA5}" sibTransId="{1515B453-34BA-4E76-B174-2EE2C03692D9}"/>
    <dgm:cxn modelId="{B16B48C8-68E0-4F8B-98B5-7F0F285A2003}" type="presOf" srcId="{5AB26BD4-D4B7-4C4A-AA8E-C0D1E4F3231A}" destId="{DED95D29-B6E3-4FFE-BBA2-AD9585F3A3DF}" srcOrd="0" destOrd="0" presId="urn:microsoft.com/office/officeart/2005/8/layout/vList3#1"/>
    <dgm:cxn modelId="{8D31CFEA-C10D-40B0-88F8-34790A702390}" type="presOf" srcId="{71373DB8-067C-48F0-8650-54422BA90E7A}" destId="{B9F167C7-9905-464A-BCBF-08E9D684F9E2}" srcOrd="0" destOrd="0" presId="urn:microsoft.com/office/officeart/2005/8/layout/vList3#1"/>
    <dgm:cxn modelId="{61B90C50-E9DD-4392-8A9C-EEC690D42F46}" type="presParOf" srcId="{DED95D29-B6E3-4FFE-BBA2-AD9585F3A3DF}" destId="{15D2174F-D401-414D-A4B0-E6CE1D651076}" srcOrd="0" destOrd="0" presId="urn:microsoft.com/office/officeart/2005/8/layout/vList3#1"/>
    <dgm:cxn modelId="{AF53C852-42A8-48C8-8740-E8D5AE337BFC}" type="presParOf" srcId="{15D2174F-D401-414D-A4B0-E6CE1D651076}" destId="{858A8130-C624-4313-AA7D-561162D9DA71}" srcOrd="0" destOrd="0" presId="urn:microsoft.com/office/officeart/2005/8/layout/vList3#1"/>
    <dgm:cxn modelId="{D815AA4A-C2B4-4425-81FA-61C11CCDD813}" type="presParOf" srcId="{15D2174F-D401-414D-A4B0-E6CE1D651076}" destId="{CF14F96F-FEF6-4B07-98E6-72223BE28223}" srcOrd="1" destOrd="0" presId="urn:microsoft.com/office/officeart/2005/8/layout/vList3#1"/>
    <dgm:cxn modelId="{FF439AB1-CB41-43C7-A416-8939DEE07F18}" type="presParOf" srcId="{DED95D29-B6E3-4FFE-BBA2-AD9585F3A3DF}" destId="{91168A39-75EC-4654-87E4-954F2161F268}" srcOrd="1" destOrd="0" presId="urn:microsoft.com/office/officeart/2005/8/layout/vList3#1"/>
    <dgm:cxn modelId="{72A7C959-4911-4851-859E-A5178D728083}" type="presParOf" srcId="{DED95D29-B6E3-4FFE-BBA2-AD9585F3A3DF}" destId="{EDC3A6EF-530A-47DF-9AE4-D8AABAA16766}" srcOrd="2" destOrd="0" presId="urn:microsoft.com/office/officeart/2005/8/layout/vList3#1"/>
    <dgm:cxn modelId="{76D32974-EC33-40C2-8E24-C9E11908FC2A}" type="presParOf" srcId="{EDC3A6EF-530A-47DF-9AE4-D8AABAA16766}" destId="{E2F3C367-BA55-4FA8-8000-3338DD0A099D}" srcOrd="0" destOrd="0" presId="urn:microsoft.com/office/officeart/2005/8/layout/vList3#1"/>
    <dgm:cxn modelId="{E73048A6-15EF-4078-BBEF-8AB7F19AB859}" type="presParOf" srcId="{EDC3A6EF-530A-47DF-9AE4-D8AABAA16766}" destId="{1FB3D058-E431-4108-AD2C-A41E1606A4F1}" srcOrd="1" destOrd="0" presId="urn:microsoft.com/office/officeart/2005/8/layout/vList3#1"/>
    <dgm:cxn modelId="{311479D2-1B15-4DFC-B573-24E1842BA106}" type="presParOf" srcId="{DED95D29-B6E3-4FFE-BBA2-AD9585F3A3DF}" destId="{9972305A-8DD1-4D80-AC13-A4FA20F31DA4}" srcOrd="3" destOrd="0" presId="urn:microsoft.com/office/officeart/2005/8/layout/vList3#1"/>
    <dgm:cxn modelId="{3A672EBB-8547-4F2E-906F-7D1EA382A617}" type="presParOf" srcId="{DED95D29-B6E3-4FFE-BBA2-AD9585F3A3DF}" destId="{0851672F-0F7E-48D1-BFAB-97EF2048C740}" srcOrd="4" destOrd="0" presId="urn:microsoft.com/office/officeart/2005/8/layout/vList3#1"/>
    <dgm:cxn modelId="{2B114E0B-F206-472E-8EB5-416884B84216}" type="presParOf" srcId="{0851672F-0F7E-48D1-BFAB-97EF2048C740}" destId="{30F498F2-2A65-47A3-95F1-F6E1888500E0}" srcOrd="0" destOrd="0" presId="urn:microsoft.com/office/officeart/2005/8/layout/vList3#1"/>
    <dgm:cxn modelId="{D26F82E1-B71F-4757-A4F3-BA4CBB19B094}" type="presParOf" srcId="{0851672F-0F7E-48D1-BFAB-97EF2048C740}" destId="{4AF49075-B920-4E2E-AB78-1942E5DD5E8B}" srcOrd="1" destOrd="0" presId="urn:microsoft.com/office/officeart/2005/8/layout/vList3#1"/>
    <dgm:cxn modelId="{74C5C887-947E-46BF-AA5A-8E8AAD15F700}" type="presParOf" srcId="{DED95D29-B6E3-4FFE-BBA2-AD9585F3A3DF}" destId="{19B73333-4D84-4C84-BBF9-F01FA7F980B1}" srcOrd="5" destOrd="0" presId="urn:microsoft.com/office/officeart/2005/8/layout/vList3#1"/>
    <dgm:cxn modelId="{4A1FF7E9-4C91-43C3-A6B4-2FE0203BA9BF}" type="presParOf" srcId="{DED95D29-B6E3-4FFE-BBA2-AD9585F3A3DF}" destId="{9ECFE555-59B7-4FDF-AAFA-63C3C869047D}" srcOrd="6" destOrd="0" presId="urn:microsoft.com/office/officeart/2005/8/layout/vList3#1"/>
    <dgm:cxn modelId="{33FC29E6-E06B-4F5A-B90F-2718CCFCAD3A}" type="presParOf" srcId="{9ECFE555-59B7-4FDF-AAFA-63C3C869047D}" destId="{4D31DE3A-42BF-4FB8-9A0C-6DEBF9C7983A}" srcOrd="0" destOrd="0" presId="urn:microsoft.com/office/officeart/2005/8/layout/vList3#1"/>
    <dgm:cxn modelId="{0118A48B-AAA5-4832-8F7C-41D463685CC7}" type="presParOf" srcId="{9ECFE555-59B7-4FDF-AAFA-63C3C869047D}" destId="{B9F167C7-9905-464A-BCBF-08E9D684F9E2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B26BD4-D4B7-4C4A-AA8E-C0D1E4F3231A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C14BC5-3215-4F71-98B3-272A2E3C625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Оформление заявки в личном кабинете по адресу, расположенному на портале 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https://fsrar.gov.ru/</a:t>
          </a:r>
          <a:endParaRPr lang="en-US" sz="2000" b="0" i="0" u="none" dirty="0" smtClean="0">
            <a:latin typeface="Times New Roman" pitchFamily="18" charset="0"/>
            <a:cs typeface="Times New Roman" pitchFamily="18" charset="0"/>
          </a:endParaRPr>
        </a:p>
        <a:p>
          <a:pPr>
            <a:spcAft>
              <a:spcPct val="3500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 в разделе «Электронные услуги для организаций»;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4B277D3-7607-4BFE-A61B-367A9F931AF3}" type="parTrans" cxnId="{AC3EF404-7240-4E60-91A7-1B0B40495F29}">
      <dgm:prSet/>
      <dgm:spPr/>
      <dgm:t>
        <a:bodyPr/>
        <a:lstStyle/>
        <a:p>
          <a:endParaRPr lang="ru-RU" sz="2000" b="1"/>
        </a:p>
      </dgm:t>
    </dgm:pt>
    <dgm:pt modelId="{DA9650BA-F1C1-4269-B248-1D770FC31DA0}" type="sibTrans" cxnId="{AC3EF404-7240-4E60-91A7-1B0B40495F29}">
      <dgm:prSet/>
      <dgm:spPr/>
      <dgm:t>
        <a:bodyPr/>
        <a:lstStyle/>
        <a:p>
          <a:endParaRPr lang="ru-RU" sz="2000" b="1"/>
        </a:p>
      </dgm:t>
    </dgm:pt>
    <dgm:pt modelId="{F185CD71-0F50-431E-93C8-E252EE990A5C}">
      <dgm:prSet phldrT="[Текст]" custT="1"/>
      <dgm:spPr/>
      <dgm:t>
        <a:bodyPr/>
        <a:lstStyle/>
        <a:p>
          <a:r>
            <a:rPr lang="ru-RU" sz="2000" b="1" dirty="0" smtClean="0"/>
            <a:t>     </a:t>
          </a: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Обращение по электронной почте </a:t>
          </a:r>
          <a:r>
            <a:rPr lang="en-US" sz="2000" b="1" i="0" u="sng" dirty="0" smtClean="0">
              <a:latin typeface="Times New Roman" pitchFamily="18" charset="0"/>
              <a:cs typeface="Times New Roman" pitchFamily="18" charset="0"/>
            </a:rPr>
            <a:t>service</a:t>
          </a:r>
          <a:r>
            <a:rPr lang="ru-RU" sz="2000" b="1" i="0" u="sng" dirty="0" smtClean="0">
              <a:latin typeface="Times New Roman" pitchFamily="18" charset="0"/>
              <a:cs typeface="Times New Roman" pitchFamily="18" charset="0"/>
            </a:rPr>
            <a:t>_</a:t>
          </a:r>
          <a:r>
            <a:rPr lang="en-US" sz="2000" b="1" i="0" u="sng" dirty="0" err="1" smtClean="0">
              <a:latin typeface="Times New Roman" pitchFamily="18" charset="0"/>
              <a:cs typeface="Times New Roman" pitchFamily="18" charset="0"/>
            </a:rPr>
            <a:t>egais</a:t>
          </a:r>
          <a:r>
            <a:rPr lang="ru-RU" sz="2000" b="1" i="0" u="sng" dirty="0" smtClean="0">
              <a:latin typeface="Times New Roman" pitchFamily="18" charset="0"/>
              <a:cs typeface="Times New Roman" pitchFamily="18" charset="0"/>
            </a:rPr>
            <a:t>@</a:t>
          </a:r>
          <a:r>
            <a:rPr lang="en-US" sz="2000" b="1" i="0" u="sng" dirty="0" err="1" smtClean="0">
              <a:latin typeface="Times New Roman" pitchFamily="18" charset="0"/>
              <a:cs typeface="Times New Roman" pitchFamily="18" charset="0"/>
            </a:rPr>
            <a:t>fsrar</a:t>
          </a:r>
          <a:r>
            <a:rPr lang="ru-RU" sz="2000" b="1" i="0" u="sng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b="1" i="0" u="sng" dirty="0" err="1" smtClean="0">
              <a:latin typeface="Times New Roman" pitchFamily="18" charset="0"/>
              <a:cs typeface="Times New Roman" pitchFamily="18" charset="0"/>
            </a:rPr>
            <a:t>ru</a:t>
          </a:r>
          <a:endParaRPr lang="ru-RU" sz="2000" b="0" i="0" u="sng" dirty="0">
            <a:latin typeface="Times New Roman" pitchFamily="18" charset="0"/>
            <a:cs typeface="Times New Roman" pitchFamily="18" charset="0"/>
          </a:endParaRPr>
        </a:p>
      </dgm:t>
    </dgm:pt>
    <dgm:pt modelId="{13E74270-3329-4F0F-94CC-26D2C5B5A0CE}" type="parTrans" cxnId="{54FB3BD6-6CAF-44D6-B15F-8FC31D48B4A6}">
      <dgm:prSet/>
      <dgm:spPr/>
      <dgm:t>
        <a:bodyPr/>
        <a:lstStyle/>
        <a:p>
          <a:endParaRPr lang="ru-RU" sz="2000" b="1"/>
        </a:p>
      </dgm:t>
    </dgm:pt>
    <dgm:pt modelId="{265E4F24-8847-44BB-9C9C-329E722F7D96}" type="sibTrans" cxnId="{54FB3BD6-6CAF-44D6-B15F-8FC31D48B4A6}">
      <dgm:prSet/>
      <dgm:spPr/>
      <dgm:t>
        <a:bodyPr/>
        <a:lstStyle/>
        <a:p>
          <a:endParaRPr lang="ru-RU" sz="2000" b="1"/>
        </a:p>
      </dgm:t>
    </dgm:pt>
    <dgm:pt modelId="{BB96C8A0-95A9-4570-BB8B-68962A44408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Техническая поддержка программных средств ЕГАИС</a:t>
          </a:r>
        </a:p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 оказывается </a:t>
          </a:r>
          <a:r>
            <a:rPr lang="ru-RU" sz="2000" b="0" i="0" u="none" dirty="0" err="1" smtClean="0">
              <a:latin typeface="Times New Roman" pitchFamily="18" charset="0"/>
              <a:cs typeface="Times New Roman" pitchFamily="18" charset="0"/>
            </a:rPr>
            <a:t>Росалкогольрегулированием</a:t>
          </a:r>
          <a:endParaRPr lang="ru-RU" sz="2000" b="0" i="0" u="none" dirty="0" smtClean="0">
            <a:latin typeface="Times New Roman" pitchFamily="18" charset="0"/>
            <a:cs typeface="Times New Roman" pitchFamily="18" charset="0"/>
          </a:endParaRPr>
        </a:p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0" u="sng" dirty="0" smtClean="0">
              <a:latin typeface="Times New Roman" pitchFamily="18" charset="0"/>
              <a:cs typeface="Times New Roman" pitchFamily="18" charset="0"/>
            </a:rPr>
            <a:t>на безвозмездной основе</a:t>
          </a:r>
          <a:endParaRPr lang="ru-RU" sz="2000" b="1" u="sng" dirty="0">
            <a:latin typeface="Times New Roman" pitchFamily="18" charset="0"/>
            <a:cs typeface="Times New Roman" pitchFamily="18" charset="0"/>
          </a:endParaRPr>
        </a:p>
      </dgm:t>
    </dgm:pt>
    <dgm:pt modelId="{E9754572-BD58-433D-94CA-085861E02AFC}" type="parTrans" cxnId="{CFA40BD5-7869-4253-AC35-C1B3343821AB}">
      <dgm:prSet/>
      <dgm:spPr/>
      <dgm:t>
        <a:bodyPr/>
        <a:lstStyle/>
        <a:p>
          <a:endParaRPr lang="ru-RU" sz="2000" b="1"/>
        </a:p>
      </dgm:t>
    </dgm:pt>
    <dgm:pt modelId="{1F7E084E-887A-40AE-928C-0C4A211947DB}" type="sibTrans" cxnId="{CFA40BD5-7869-4253-AC35-C1B3343821AB}">
      <dgm:prSet/>
      <dgm:spPr/>
      <dgm:t>
        <a:bodyPr/>
        <a:lstStyle/>
        <a:p>
          <a:endParaRPr lang="ru-RU" sz="2000" b="1"/>
        </a:p>
      </dgm:t>
    </dgm:pt>
    <dgm:pt modelId="{BAEE4260-073B-4370-85DA-E25B29BF8BB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Оформление заявки на сайте </a:t>
          </a:r>
          <a:r>
            <a:rPr lang="en-US" sz="2000" b="1" u="sng" dirty="0" smtClean="0">
              <a:latin typeface="Times New Roman" pitchFamily="18" charset="0"/>
              <a:cs typeface="Times New Roman" pitchFamily="18" charset="0"/>
            </a:rPr>
            <a:t>http://forum.fsrar.ru/</a:t>
          </a:r>
          <a:endParaRPr lang="en-US" sz="2000" b="0" i="0" u="sng" dirty="0" smtClean="0">
            <a:latin typeface="Times New Roman" pitchFamily="18" charset="0"/>
            <a:cs typeface="Times New Roman" pitchFamily="18" charset="0"/>
          </a:endParaRPr>
        </a:p>
        <a:p>
          <a:pPr>
            <a:spcAft>
              <a:spcPts val="0"/>
            </a:spcAft>
          </a:pPr>
          <a:r>
            <a:rPr lang="ru-RU" sz="2000" b="0" i="0" u="none" dirty="0" smtClean="0">
              <a:latin typeface="Times New Roman" pitchFamily="18" charset="0"/>
              <a:cs typeface="Times New Roman" pitchFamily="18" charset="0"/>
            </a:rPr>
            <a:t> в соответствующем разделе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5B1361E-2D08-4026-AE6F-71ACFE4DF810}" type="parTrans" cxnId="{8C3FD20B-1E7C-495E-9963-A117B9084733}">
      <dgm:prSet/>
      <dgm:spPr/>
      <dgm:t>
        <a:bodyPr/>
        <a:lstStyle/>
        <a:p>
          <a:endParaRPr lang="ru-RU" sz="2000" b="1"/>
        </a:p>
      </dgm:t>
    </dgm:pt>
    <dgm:pt modelId="{239E0B91-1F35-44A1-BBF6-24953B429F83}" type="sibTrans" cxnId="{8C3FD20B-1E7C-495E-9963-A117B9084733}">
      <dgm:prSet/>
      <dgm:spPr/>
      <dgm:t>
        <a:bodyPr/>
        <a:lstStyle/>
        <a:p>
          <a:endParaRPr lang="ru-RU" sz="2000" b="1"/>
        </a:p>
      </dgm:t>
    </dgm:pt>
    <dgm:pt modelId="{DED95D29-B6E3-4FFE-BBA2-AD9585F3A3DF}" type="pres">
      <dgm:prSet presAssocID="{5AB26BD4-D4B7-4C4A-AA8E-C0D1E4F3231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B45C20-8904-4B10-A90F-BA4CB2108326}" type="pres">
      <dgm:prSet presAssocID="{D5C14BC5-3215-4F71-98B3-272A2E3C6258}" presName="composite" presStyleCnt="0"/>
      <dgm:spPr/>
    </dgm:pt>
    <dgm:pt modelId="{0EB821C9-3F56-48B4-8F65-299BC7EBEEC5}" type="pres">
      <dgm:prSet presAssocID="{D5C14BC5-3215-4F71-98B3-272A2E3C6258}" presName="imgShp" presStyleLbl="fgImgPlace1" presStyleIdx="0" presStyleCnt="4" custScaleX="119699" custScaleY="101497" custLinFactNeighborX="-84655" custLinFactNeighborY="-8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2F2A956-FA2F-4FDF-BB0D-5ABF8919BB05}" type="pres">
      <dgm:prSet presAssocID="{D5C14BC5-3215-4F71-98B3-272A2E3C6258}" presName="txShp" presStyleLbl="node1" presStyleIdx="0" presStyleCnt="4" custScaleX="145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7CB01-57C3-4B52-892B-18A2892346C7}" type="pres">
      <dgm:prSet presAssocID="{DA9650BA-F1C1-4269-B248-1D770FC31DA0}" presName="spacing" presStyleCnt="0"/>
      <dgm:spPr/>
    </dgm:pt>
    <dgm:pt modelId="{1196BA6A-E4BF-4C8B-A182-E009BCE46E5D}" type="pres">
      <dgm:prSet presAssocID="{F185CD71-0F50-431E-93C8-E252EE990A5C}" presName="composite" presStyleCnt="0"/>
      <dgm:spPr/>
    </dgm:pt>
    <dgm:pt modelId="{C74B7469-C7F6-41CE-B0E6-39C45D4CA8DC}" type="pres">
      <dgm:prSet presAssocID="{F185CD71-0F50-431E-93C8-E252EE990A5C}" presName="imgShp" presStyleLbl="fgImgPlace1" presStyleIdx="1" presStyleCnt="4" custScaleX="118651" custScaleY="101589" custLinFactNeighborX="-85177" custLinFactNeighborY="-1661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879DA96-323B-480C-ADCE-D6B9FE90A7E8}" type="pres">
      <dgm:prSet presAssocID="{F185CD71-0F50-431E-93C8-E252EE990A5C}" presName="txShp" presStyleLbl="node1" presStyleIdx="1" presStyleCnt="4" custScaleX="145235" custLinFactNeighborX="33" custLinFactNeighborY="-14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B94B4-45A3-4E64-AE03-95EA4F7A30C5}" type="pres">
      <dgm:prSet presAssocID="{265E4F24-8847-44BB-9C9C-329E722F7D96}" presName="spacing" presStyleCnt="0"/>
      <dgm:spPr/>
    </dgm:pt>
    <dgm:pt modelId="{5902272E-F44B-4E73-AAB9-33DCD3413DEE}" type="pres">
      <dgm:prSet presAssocID="{BAEE4260-073B-4370-85DA-E25B29BF8BBF}" presName="composite" presStyleCnt="0"/>
      <dgm:spPr/>
    </dgm:pt>
    <dgm:pt modelId="{010EF02B-F0EC-49D0-A667-1B32B2B70AD6}" type="pres">
      <dgm:prSet presAssocID="{BAEE4260-073B-4370-85DA-E25B29BF8BBF}" presName="imgShp" presStyleLbl="fgImgPlace1" presStyleIdx="2" presStyleCnt="4" custScaleX="118237" custScaleY="103385" custLinFactNeighborX="-85386" custLinFactNeighborY="-2659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59B98E1-CD22-42CA-84B0-AEEFE1E4D2A6}" type="pres">
      <dgm:prSet presAssocID="{BAEE4260-073B-4370-85DA-E25B29BF8BBF}" presName="txShp" presStyleLbl="node1" presStyleIdx="2" presStyleCnt="4" custScaleX="145235" custLinFactNeighborX="33" custLinFactNeighborY="-28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BB06F-D7B4-4AF3-8365-0727EA9CE25E}" type="pres">
      <dgm:prSet presAssocID="{239E0B91-1F35-44A1-BBF6-24953B429F83}" presName="spacing" presStyleCnt="0"/>
      <dgm:spPr/>
    </dgm:pt>
    <dgm:pt modelId="{32966B21-A1A2-409A-B856-9E4FB1B2D6B4}" type="pres">
      <dgm:prSet presAssocID="{BB96C8A0-95A9-4570-BB8B-68962A444086}" presName="composite" presStyleCnt="0"/>
      <dgm:spPr/>
    </dgm:pt>
    <dgm:pt modelId="{EE322127-B130-4FEA-B04D-7511FD1C4A67}" type="pres">
      <dgm:prSet presAssocID="{BB96C8A0-95A9-4570-BB8B-68962A444086}" presName="imgShp" presStyleLbl="fgImgPlace1" presStyleIdx="3" presStyleCnt="4" custLinFactNeighborX="-94505" custLinFactNeighborY="-4168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7BF76D3-C89B-4C2B-9706-6C21856C0518}" type="pres">
      <dgm:prSet presAssocID="{BB96C8A0-95A9-4570-BB8B-68962A444086}" presName="txShp" presStyleLbl="node1" presStyleIdx="3" presStyleCnt="4" custScaleX="145235" custLinFactNeighborX="33" custLinFactNeighborY="-41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780985-1C75-496D-AD8B-BD6BBE08C121}" type="presOf" srcId="{BAEE4260-073B-4370-85DA-E25B29BF8BBF}" destId="{D59B98E1-CD22-42CA-84B0-AEEFE1E4D2A6}" srcOrd="0" destOrd="0" presId="urn:microsoft.com/office/officeart/2005/8/layout/vList3#1"/>
    <dgm:cxn modelId="{78DA953F-7351-47C9-B603-12EA1B5A00BF}" type="presOf" srcId="{F185CD71-0F50-431E-93C8-E252EE990A5C}" destId="{9879DA96-323B-480C-ADCE-D6B9FE90A7E8}" srcOrd="0" destOrd="0" presId="urn:microsoft.com/office/officeart/2005/8/layout/vList3#1"/>
    <dgm:cxn modelId="{54FB3BD6-6CAF-44D6-B15F-8FC31D48B4A6}" srcId="{5AB26BD4-D4B7-4C4A-AA8E-C0D1E4F3231A}" destId="{F185CD71-0F50-431E-93C8-E252EE990A5C}" srcOrd="1" destOrd="0" parTransId="{13E74270-3329-4F0F-94CC-26D2C5B5A0CE}" sibTransId="{265E4F24-8847-44BB-9C9C-329E722F7D96}"/>
    <dgm:cxn modelId="{FD3D527F-2FE3-46C7-B9DD-498D63EB2825}" type="presOf" srcId="{5AB26BD4-D4B7-4C4A-AA8E-C0D1E4F3231A}" destId="{DED95D29-B6E3-4FFE-BBA2-AD9585F3A3DF}" srcOrd="0" destOrd="0" presId="urn:microsoft.com/office/officeart/2005/8/layout/vList3#1"/>
    <dgm:cxn modelId="{CFA40BD5-7869-4253-AC35-C1B3343821AB}" srcId="{5AB26BD4-D4B7-4C4A-AA8E-C0D1E4F3231A}" destId="{BB96C8A0-95A9-4570-BB8B-68962A444086}" srcOrd="3" destOrd="0" parTransId="{E9754572-BD58-433D-94CA-085861E02AFC}" sibTransId="{1F7E084E-887A-40AE-928C-0C4A211947DB}"/>
    <dgm:cxn modelId="{A3014EE9-9104-4C90-8EDB-70F209C583AC}" type="presOf" srcId="{D5C14BC5-3215-4F71-98B3-272A2E3C6258}" destId="{A2F2A956-FA2F-4FDF-BB0D-5ABF8919BB05}" srcOrd="0" destOrd="0" presId="urn:microsoft.com/office/officeart/2005/8/layout/vList3#1"/>
    <dgm:cxn modelId="{8C3FD20B-1E7C-495E-9963-A117B9084733}" srcId="{5AB26BD4-D4B7-4C4A-AA8E-C0D1E4F3231A}" destId="{BAEE4260-073B-4370-85DA-E25B29BF8BBF}" srcOrd="2" destOrd="0" parTransId="{D5B1361E-2D08-4026-AE6F-71ACFE4DF810}" sibTransId="{239E0B91-1F35-44A1-BBF6-24953B429F83}"/>
    <dgm:cxn modelId="{C0757E20-D74F-4B76-836E-939AD70DB91D}" type="presOf" srcId="{BB96C8A0-95A9-4570-BB8B-68962A444086}" destId="{F7BF76D3-C89B-4C2B-9706-6C21856C0518}" srcOrd="0" destOrd="0" presId="urn:microsoft.com/office/officeart/2005/8/layout/vList3#1"/>
    <dgm:cxn modelId="{AC3EF404-7240-4E60-91A7-1B0B40495F29}" srcId="{5AB26BD4-D4B7-4C4A-AA8E-C0D1E4F3231A}" destId="{D5C14BC5-3215-4F71-98B3-272A2E3C6258}" srcOrd="0" destOrd="0" parTransId="{C4B277D3-7607-4BFE-A61B-367A9F931AF3}" sibTransId="{DA9650BA-F1C1-4269-B248-1D770FC31DA0}"/>
    <dgm:cxn modelId="{49DAAE9C-55C4-42B0-9C37-738D42004110}" type="presParOf" srcId="{DED95D29-B6E3-4FFE-BBA2-AD9585F3A3DF}" destId="{51B45C20-8904-4B10-A90F-BA4CB2108326}" srcOrd="0" destOrd="0" presId="urn:microsoft.com/office/officeart/2005/8/layout/vList3#1"/>
    <dgm:cxn modelId="{234DE654-EF04-4E28-B40D-B7F54295C2F4}" type="presParOf" srcId="{51B45C20-8904-4B10-A90F-BA4CB2108326}" destId="{0EB821C9-3F56-48B4-8F65-299BC7EBEEC5}" srcOrd="0" destOrd="0" presId="urn:microsoft.com/office/officeart/2005/8/layout/vList3#1"/>
    <dgm:cxn modelId="{2B8248A4-3152-41AA-81C7-DD0F39D92CA9}" type="presParOf" srcId="{51B45C20-8904-4B10-A90F-BA4CB2108326}" destId="{A2F2A956-FA2F-4FDF-BB0D-5ABF8919BB05}" srcOrd="1" destOrd="0" presId="urn:microsoft.com/office/officeart/2005/8/layout/vList3#1"/>
    <dgm:cxn modelId="{671CEA57-8281-450D-A768-75A9D922BDF3}" type="presParOf" srcId="{DED95D29-B6E3-4FFE-BBA2-AD9585F3A3DF}" destId="{DCF7CB01-57C3-4B52-892B-18A2892346C7}" srcOrd="1" destOrd="0" presId="urn:microsoft.com/office/officeart/2005/8/layout/vList3#1"/>
    <dgm:cxn modelId="{4E869352-CCB3-47DE-B541-9BD12C4B2E04}" type="presParOf" srcId="{DED95D29-B6E3-4FFE-BBA2-AD9585F3A3DF}" destId="{1196BA6A-E4BF-4C8B-A182-E009BCE46E5D}" srcOrd="2" destOrd="0" presId="urn:microsoft.com/office/officeart/2005/8/layout/vList3#1"/>
    <dgm:cxn modelId="{25800658-5821-4C34-B87A-C72276EF9409}" type="presParOf" srcId="{1196BA6A-E4BF-4C8B-A182-E009BCE46E5D}" destId="{C74B7469-C7F6-41CE-B0E6-39C45D4CA8DC}" srcOrd="0" destOrd="0" presId="urn:microsoft.com/office/officeart/2005/8/layout/vList3#1"/>
    <dgm:cxn modelId="{235D19C8-A808-4034-BBF2-1637F3370145}" type="presParOf" srcId="{1196BA6A-E4BF-4C8B-A182-E009BCE46E5D}" destId="{9879DA96-323B-480C-ADCE-D6B9FE90A7E8}" srcOrd="1" destOrd="0" presId="urn:microsoft.com/office/officeart/2005/8/layout/vList3#1"/>
    <dgm:cxn modelId="{26054E52-415F-4468-B593-6FB0A480C441}" type="presParOf" srcId="{DED95D29-B6E3-4FFE-BBA2-AD9585F3A3DF}" destId="{E03B94B4-45A3-4E64-AE03-95EA4F7A30C5}" srcOrd="3" destOrd="0" presId="urn:microsoft.com/office/officeart/2005/8/layout/vList3#1"/>
    <dgm:cxn modelId="{A54EFDB0-626F-404F-B981-C52E4D14CF4B}" type="presParOf" srcId="{DED95D29-B6E3-4FFE-BBA2-AD9585F3A3DF}" destId="{5902272E-F44B-4E73-AAB9-33DCD3413DEE}" srcOrd="4" destOrd="0" presId="urn:microsoft.com/office/officeart/2005/8/layout/vList3#1"/>
    <dgm:cxn modelId="{D98B0A93-1575-4026-B8E4-C1A02E879B52}" type="presParOf" srcId="{5902272E-F44B-4E73-AAB9-33DCD3413DEE}" destId="{010EF02B-F0EC-49D0-A667-1B32B2B70AD6}" srcOrd="0" destOrd="0" presId="urn:microsoft.com/office/officeart/2005/8/layout/vList3#1"/>
    <dgm:cxn modelId="{89C88881-07D1-481F-B3E1-23378BE1878C}" type="presParOf" srcId="{5902272E-F44B-4E73-AAB9-33DCD3413DEE}" destId="{D59B98E1-CD22-42CA-84B0-AEEFE1E4D2A6}" srcOrd="1" destOrd="0" presId="urn:microsoft.com/office/officeart/2005/8/layout/vList3#1"/>
    <dgm:cxn modelId="{B3C911AF-4D2D-45D4-8D5A-19E4974EB5FF}" type="presParOf" srcId="{DED95D29-B6E3-4FFE-BBA2-AD9585F3A3DF}" destId="{E8CBB06F-D7B4-4AF3-8365-0727EA9CE25E}" srcOrd="5" destOrd="0" presId="urn:microsoft.com/office/officeart/2005/8/layout/vList3#1"/>
    <dgm:cxn modelId="{C5A54E70-7C22-465B-8BC8-57E00407B917}" type="presParOf" srcId="{DED95D29-B6E3-4FFE-BBA2-AD9585F3A3DF}" destId="{32966B21-A1A2-409A-B856-9E4FB1B2D6B4}" srcOrd="6" destOrd="0" presId="urn:microsoft.com/office/officeart/2005/8/layout/vList3#1"/>
    <dgm:cxn modelId="{B6B15452-BDD3-4DCF-B406-771F1A9E1B2A}" type="presParOf" srcId="{32966B21-A1A2-409A-B856-9E4FB1B2D6B4}" destId="{EE322127-B130-4FEA-B04D-7511FD1C4A67}" srcOrd="0" destOrd="0" presId="urn:microsoft.com/office/officeart/2005/8/layout/vList3#1"/>
    <dgm:cxn modelId="{ECA7D28E-0BAF-4F01-8124-791959DED833}" type="presParOf" srcId="{32966B21-A1A2-409A-B856-9E4FB1B2D6B4}" destId="{F7BF76D3-C89B-4C2B-9706-6C21856C051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3EC7BB-9250-4A42-90AC-DC5AB1F5C9FE}" type="doc">
      <dgm:prSet loTypeId="urn:microsoft.com/office/officeart/2005/8/layout/orgChart1" loCatId="hierarchy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54F7DF4B-1071-4632-B3BC-2E9BE7298B08}">
      <dgm:prSet phldrT="[Текст]" custT="1"/>
      <dgm:spPr>
        <a:gradFill rotWithShape="0">
          <a:gsLst>
            <a:gs pos="0">
              <a:srgbClr val="FF000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Организации и индивидуальные предприниматели, осуществляющие:</a:t>
          </a:r>
          <a:endParaRPr lang="ru-RU" sz="1200" b="1" dirty="0">
            <a:solidFill>
              <a:schemeClr val="tx1"/>
            </a:solidFill>
          </a:endParaRPr>
        </a:p>
      </dgm:t>
    </dgm:pt>
    <dgm:pt modelId="{3152F4C6-5A87-4DFD-9ADC-1705C00373AC}" type="parTrans" cxnId="{44657612-ED17-4239-AFB3-2936A9DDC992}">
      <dgm:prSet/>
      <dgm:spPr/>
      <dgm:t>
        <a:bodyPr/>
        <a:lstStyle/>
        <a:p>
          <a:endParaRPr lang="ru-RU"/>
        </a:p>
      </dgm:t>
    </dgm:pt>
    <dgm:pt modelId="{7656B329-EF48-494A-87DE-A39C34CD1442}" type="sibTrans" cxnId="{44657612-ED17-4239-AFB3-2936A9DDC992}">
      <dgm:prSet/>
      <dgm:spPr/>
      <dgm:t>
        <a:bodyPr/>
        <a:lstStyle/>
        <a:p>
          <a:endParaRPr lang="ru-RU"/>
        </a:p>
      </dgm:t>
    </dgm:pt>
    <dgm:pt modelId="{882C8F2B-938B-4EBC-B040-A8557E337E6C}">
      <dgm:prSet phldrT="[Текст]" custT="1"/>
      <dgm:spPr/>
      <dgm:t>
        <a:bodyPr/>
        <a:lstStyle/>
        <a:p>
          <a:pPr algn="ctr"/>
          <a:r>
            <a:rPr lang="ru-RU" sz="1100" dirty="0" smtClean="0">
              <a:solidFill>
                <a:schemeClr val="tx1"/>
              </a:solidFill>
            </a:rPr>
            <a:t>закупку и использование фармацевтической субстанции спирта этилового (этанола) для производства, изготовления спиртосодержащих лекарственных препаратов и (или) спиртосодержащих медицинских изделий </a:t>
          </a:r>
        </a:p>
        <a:p>
          <a:pPr algn="ctr"/>
          <a:r>
            <a:rPr lang="ru-RU" sz="1100" b="1" dirty="0" smtClean="0">
              <a:solidFill>
                <a:schemeClr val="tx1"/>
              </a:solidFill>
            </a:rPr>
            <a:t>Ведут учет с применением средств измерения и технических средств фиксации и передачи информации</a:t>
          </a:r>
          <a:endParaRPr lang="ru-RU" sz="1100" b="1" dirty="0">
            <a:solidFill>
              <a:schemeClr val="tx1"/>
            </a:solidFill>
          </a:endParaRPr>
        </a:p>
      </dgm:t>
    </dgm:pt>
    <dgm:pt modelId="{3987DC72-BE08-4461-87B0-B6E94792DAAA}" type="parTrans" cxnId="{80DB876E-65B0-4119-BB1B-155A1712734F}">
      <dgm:prSet/>
      <dgm:spPr/>
      <dgm:t>
        <a:bodyPr/>
        <a:lstStyle/>
        <a:p>
          <a:endParaRPr lang="ru-RU"/>
        </a:p>
      </dgm:t>
    </dgm:pt>
    <dgm:pt modelId="{6D9BAD24-3B11-4522-AFCA-8D7C51E36164}" type="sibTrans" cxnId="{80DB876E-65B0-4119-BB1B-155A1712734F}">
      <dgm:prSet/>
      <dgm:spPr/>
      <dgm:t>
        <a:bodyPr/>
        <a:lstStyle/>
        <a:p>
          <a:endParaRPr lang="ru-RU"/>
        </a:p>
      </dgm:t>
    </dgm:pt>
    <dgm:pt modelId="{000F7C59-650E-41D6-B71E-7DBE107F1B13}">
      <dgm:prSet phldrT="[Текст]" custT="1"/>
      <dgm:spPr/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оборот (за исключением розничной продажи) закупленных спиртосодержащих лекарственных препаратов и (или) спиртосодержащих медицинских изделий </a:t>
          </a:r>
        </a:p>
        <a:p>
          <a:r>
            <a:rPr lang="ru-RU" sz="1100" b="1" dirty="0" smtClean="0">
              <a:solidFill>
                <a:schemeClr val="tx1"/>
              </a:solidFill>
            </a:rPr>
            <a:t>Ведут учет посредством предоставления деклараций без применения технических средств</a:t>
          </a:r>
          <a:endParaRPr lang="ru-RU" sz="1100" b="1" dirty="0">
            <a:solidFill>
              <a:schemeClr val="tx1"/>
            </a:solidFill>
          </a:endParaRPr>
        </a:p>
      </dgm:t>
    </dgm:pt>
    <dgm:pt modelId="{A98CF083-4CB5-481F-BC48-56598EADA862}" type="parTrans" cxnId="{1A72F35E-CBC8-438E-9D5F-C26A7988CAB2}">
      <dgm:prSet/>
      <dgm:spPr/>
      <dgm:t>
        <a:bodyPr/>
        <a:lstStyle/>
        <a:p>
          <a:endParaRPr lang="ru-RU"/>
        </a:p>
      </dgm:t>
    </dgm:pt>
    <dgm:pt modelId="{FF05514A-CCE4-4604-9C36-AECEFCDA74D9}" type="sibTrans" cxnId="{1A72F35E-CBC8-438E-9D5F-C26A7988CAB2}">
      <dgm:prSet/>
      <dgm:spPr/>
      <dgm:t>
        <a:bodyPr/>
        <a:lstStyle/>
        <a:p>
          <a:endParaRPr lang="ru-RU"/>
        </a:p>
      </dgm:t>
    </dgm:pt>
    <dgm:pt modelId="{56478645-C7EB-4392-AF88-4DC933EEB837}">
      <dgm:prSet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производство, изготовление и (или) оборот </a:t>
          </a:r>
          <a:r>
            <a:rPr lang="ru-RU" sz="1100" b="0" dirty="0" smtClean="0">
              <a:solidFill>
                <a:schemeClr val="tx1"/>
              </a:solidFill>
            </a:rPr>
            <a:t>(за исключением розничной продажи)</a:t>
          </a:r>
          <a:r>
            <a:rPr lang="ru-RU" sz="1100" dirty="0" smtClean="0">
              <a:solidFill>
                <a:schemeClr val="tx1"/>
              </a:solidFill>
            </a:rPr>
            <a:t> спиртосодержащих лекарственных препаратов и (или) спиртосодержащих медицинских изделий в объеме, превышающем 200 декалитров в год</a:t>
          </a:r>
        </a:p>
        <a:p>
          <a:r>
            <a:rPr lang="ru-RU" sz="1100" b="1" dirty="0" smtClean="0">
              <a:solidFill>
                <a:schemeClr val="tx1"/>
              </a:solidFill>
            </a:rPr>
            <a:t>Ведут учет с применением технических средств фиксации и передачи информации</a:t>
          </a:r>
          <a:endParaRPr lang="ru-RU" sz="1100" b="1" dirty="0">
            <a:solidFill>
              <a:schemeClr val="tx1"/>
            </a:solidFill>
          </a:endParaRPr>
        </a:p>
      </dgm:t>
    </dgm:pt>
    <dgm:pt modelId="{37D4E295-C04D-4E3A-88F2-EFFC3EB263F0}" type="parTrans" cxnId="{65093244-E39B-4ED2-B186-62188F33EB8F}">
      <dgm:prSet/>
      <dgm:spPr/>
      <dgm:t>
        <a:bodyPr/>
        <a:lstStyle/>
        <a:p>
          <a:endParaRPr lang="ru-RU"/>
        </a:p>
      </dgm:t>
    </dgm:pt>
    <dgm:pt modelId="{8D3F21A7-490A-4F4D-ACB3-E74F0E3A2C3A}" type="sibTrans" cxnId="{65093244-E39B-4ED2-B186-62188F33EB8F}">
      <dgm:prSet/>
      <dgm:spPr/>
      <dgm:t>
        <a:bodyPr/>
        <a:lstStyle/>
        <a:p>
          <a:endParaRPr lang="ru-RU"/>
        </a:p>
      </dgm:t>
    </dgm:pt>
    <dgm:pt modelId="{C512A028-CD4B-4919-96E0-6156696A6B77}" type="pres">
      <dgm:prSet presAssocID="{6A3EC7BB-9250-4A42-90AC-DC5AB1F5C9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7AE1D18-7301-402F-876D-169BCFFE744F}" type="pres">
      <dgm:prSet presAssocID="{54F7DF4B-1071-4632-B3BC-2E9BE7298B08}" presName="hierRoot1" presStyleCnt="0">
        <dgm:presLayoutVars>
          <dgm:hierBranch val="init"/>
        </dgm:presLayoutVars>
      </dgm:prSet>
      <dgm:spPr/>
    </dgm:pt>
    <dgm:pt modelId="{4A821133-0F0C-43C9-B6E2-6947AA2396D9}" type="pres">
      <dgm:prSet presAssocID="{54F7DF4B-1071-4632-B3BC-2E9BE7298B08}" presName="rootComposite1" presStyleCnt="0"/>
      <dgm:spPr/>
    </dgm:pt>
    <dgm:pt modelId="{8D036CCC-2C1A-4FD6-A112-E28D27BA57AF}" type="pres">
      <dgm:prSet presAssocID="{54F7DF4B-1071-4632-B3BC-2E9BE7298B08}" presName="rootText1" presStyleLbl="node0" presStyleIdx="0" presStyleCnt="1" custScaleX="108543" custScaleY="73549" custLinFactNeighborX="7629" custLinFactNeighborY="-38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585239-F0F3-415F-BC8E-51EDEC95CB28}" type="pres">
      <dgm:prSet presAssocID="{54F7DF4B-1071-4632-B3BC-2E9BE7298B0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C8259C3-E3A2-4C36-A12B-DD984D9C4C0E}" type="pres">
      <dgm:prSet presAssocID="{54F7DF4B-1071-4632-B3BC-2E9BE7298B08}" presName="hierChild2" presStyleCnt="0"/>
      <dgm:spPr/>
    </dgm:pt>
    <dgm:pt modelId="{4D95C55B-CEE4-41C1-B128-758006D5B54D}" type="pres">
      <dgm:prSet presAssocID="{3987DC72-BE08-4461-87B0-B6E94792DAA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FF1EABE-019B-4452-8FDD-6EE582FBB775}" type="pres">
      <dgm:prSet presAssocID="{882C8F2B-938B-4EBC-B040-A8557E337E6C}" presName="hierRoot2" presStyleCnt="0">
        <dgm:presLayoutVars>
          <dgm:hierBranch val="init"/>
        </dgm:presLayoutVars>
      </dgm:prSet>
      <dgm:spPr/>
    </dgm:pt>
    <dgm:pt modelId="{13F99B46-7F63-4764-8635-75D7951375E2}" type="pres">
      <dgm:prSet presAssocID="{882C8F2B-938B-4EBC-B040-A8557E337E6C}" presName="rootComposite" presStyleCnt="0"/>
      <dgm:spPr/>
    </dgm:pt>
    <dgm:pt modelId="{2F5A9027-3120-4A8F-8306-B4C2EE18CBC9}" type="pres">
      <dgm:prSet presAssocID="{882C8F2B-938B-4EBC-B040-A8557E337E6C}" presName="rootText" presStyleLbl="node2" presStyleIdx="0" presStyleCnt="3" custScaleY="200060" custLinFactNeighborX="12415" custLinFactNeighborY="10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E2C9B5-24E3-49A0-8888-95FBD455E5C1}" type="pres">
      <dgm:prSet presAssocID="{882C8F2B-938B-4EBC-B040-A8557E337E6C}" presName="rootConnector" presStyleLbl="node2" presStyleIdx="0" presStyleCnt="3"/>
      <dgm:spPr/>
      <dgm:t>
        <a:bodyPr/>
        <a:lstStyle/>
        <a:p>
          <a:endParaRPr lang="ru-RU"/>
        </a:p>
      </dgm:t>
    </dgm:pt>
    <dgm:pt modelId="{E6846438-A400-458B-B8FB-BD2D2BE26C43}" type="pres">
      <dgm:prSet presAssocID="{882C8F2B-938B-4EBC-B040-A8557E337E6C}" presName="hierChild4" presStyleCnt="0"/>
      <dgm:spPr/>
    </dgm:pt>
    <dgm:pt modelId="{5D2704C2-2081-4045-902C-DB68DA43B54A}" type="pres">
      <dgm:prSet presAssocID="{882C8F2B-938B-4EBC-B040-A8557E337E6C}" presName="hierChild5" presStyleCnt="0"/>
      <dgm:spPr/>
    </dgm:pt>
    <dgm:pt modelId="{EF95D27C-2AED-4C1E-8817-56281F7B4D15}" type="pres">
      <dgm:prSet presAssocID="{37D4E295-C04D-4E3A-88F2-EFFC3EB263F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C256E68-7BC8-49B3-81BD-4C79F63FCB9F}" type="pres">
      <dgm:prSet presAssocID="{56478645-C7EB-4392-AF88-4DC933EEB837}" presName="hierRoot2" presStyleCnt="0">
        <dgm:presLayoutVars>
          <dgm:hierBranch val="init"/>
        </dgm:presLayoutVars>
      </dgm:prSet>
      <dgm:spPr/>
    </dgm:pt>
    <dgm:pt modelId="{A9041A83-0017-4543-BB26-CAA85477FB97}" type="pres">
      <dgm:prSet presAssocID="{56478645-C7EB-4392-AF88-4DC933EEB837}" presName="rootComposite" presStyleCnt="0"/>
      <dgm:spPr/>
    </dgm:pt>
    <dgm:pt modelId="{7440D5B0-E2B1-4793-BE55-316C616D4501}" type="pres">
      <dgm:prSet presAssocID="{56478645-C7EB-4392-AF88-4DC933EEB837}" presName="rootText" presStyleLbl="node2" presStyleIdx="1" presStyleCnt="3" custScaleY="199504" custLinFactNeighborX="6467" custLinFactNeighborY="10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D27B80-4FD9-4075-8C9D-0995006C5180}" type="pres">
      <dgm:prSet presAssocID="{56478645-C7EB-4392-AF88-4DC933EEB837}" presName="rootConnector" presStyleLbl="node2" presStyleIdx="1" presStyleCnt="3"/>
      <dgm:spPr/>
      <dgm:t>
        <a:bodyPr/>
        <a:lstStyle/>
        <a:p>
          <a:endParaRPr lang="ru-RU"/>
        </a:p>
      </dgm:t>
    </dgm:pt>
    <dgm:pt modelId="{9D6FDEC3-2FE2-41BE-8E0A-238A971B7463}" type="pres">
      <dgm:prSet presAssocID="{56478645-C7EB-4392-AF88-4DC933EEB837}" presName="hierChild4" presStyleCnt="0"/>
      <dgm:spPr/>
    </dgm:pt>
    <dgm:pt modelId="{08A7E39E-A224-4958-A12E-FEAD074B0657}" type="pres">
      <dgm:prSet presAssocID="{56478645-C7EB-4392-AF88-4DC933EEB837}" presName="hierChild5" presStyleCnt="0"/>
      <dgm:spPr/>
    </dgm:pt>
    <dgm:pt modelId="{666CA3FC-FFD9-446A-B164-758FCEA2F67A}" type="pres">
      <dgm:prSet presAssocID="{A98CF083-4CB5-481F-BC48-56598EADA86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77B6224-D206-41CB-A979-808107BA1F3F}" type="pres">
      <dgm:prSet presAssocID="{000F7C59-650E-41D6-B71E-7DBE107F1B13}" presName="hierRoot2" presStyleCnt="0">
        <dgm:presLayoutVars>
          <dgm:hierBranch val="init"/>
        </dgm:presLayoutVars>
      </dgm:prSet>
      <dgm:spPr/>
    </dgm:pt>
    <dgm:pt modelId="{AEC482A5-3302-467C-B138-1E6322D2688B}" type="pres">
      <dgm:prSet presAssocID="{000F7C59-650E-41D6-B71E-7DBE107F1B13}" presName="rootComposite" presStyleCnt="0"/>
      <dgm:spPr/>
    </dgm:pt>
    <dgm:pt modelId="{F829C81E-BC5E-42A6-A7F0-D1E034D426B9}" type="pres">
      <dgm:prSet presAssocID="{000F7C59-650E-41D6-B71E-7DBE107F1B13}" presName="rootText" presStyleLbl="node2" presStyleIdx="2" presStyleCnt="3" custScaleY="197958" custLinFactNeighborX="519" custLinFactNeighborY="111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840C38-E009-49F0-B1E3-1D93F8F41BD1}" type="pres">
      <dgm:prSet presAssocID="{000F7C59-650E-41D6-B71E-7DBE107F1B13}" presName="rootConnector" presStyleLbl="node2" presStyleIdx="2" presStyleCnt="3"/>
      <dgm:spPr/>
      <dgm:t>
        <a:bodyPr/>
        <a:lstStyle/>
        <a:p>
          <a:endParaRPr lang="ru-RU"/>
        </a:p>
      </dgm:t>
    </dgm:pt>
    <dgm:pt modelId="{C7753B79-0494-4B11-959C-DC753AA54FC3}" type="pres">
      <dgm:prSet presAssocID="{000F7C59-650E-41D6-B71E-7DBE107F1B13}" presName="hierChild4" presStyleCnt="0"/>
      <dgm:spPr/>
    </dgm:pt>
    <dgm:pt modelId="{87DDF59E-2659-4FDA-83CE-F2AC92918A38}" type="pres">
      <dgm:prSet presAssocID="{000F7C59-650E-41D6-B71E-7DBE107F1B13}" presName="hierChild5" presStyleCnt="0"/>
      <dgm:spPr/>
    </dgm:pt>
    <dgm:pt modelId="{CA232912-BEDF-42C9-A2FF-4B0CEAC2DEA1}" type="pres">
      <dgm:prSet presAssocID="{54F7DF4B-1071-4632-B3BC-2E9BE7298B08}" presName="hierChild3" presStyleCnt="0"/>
      <dgm:spPr/>
    </dgm:pt>
  </dgm:ptLst>
  <dgm:cxnLst>
    <dgm:cxn modelId="{BFB2A155-777F-4E68-A78E-D41C09732645}" type="presOf" srcId="{000F7C59-650E-41D6-B71E-7DBE107F1B13}" destId="{F829C81E-BC5E-42A6-A7F0-D1E034D426B9}" srcOrd="0" destOrd="0" presId="urn:microsoft.com/office/officeart/2005/8/layout/orgChart1"/>
    <dgm:cxn modelId="{358839C3-3B34-43C6-A89C-78B8DF979E28}" type="presOf" srcId="{56478645-C7EB-4392-AF88-4DC933EEB837}" destId="{C0D27B80-4FD9-4075-8C9D-0995006C5180}" srcOrd="1" destOrd="0" presId="urn:microsoft.com/office/officeart/2005/8/layout/orgChart1"/>
    <dgm:cxn modelId="{44657612-ED17-4239-AFB3-2936A9DDC992}" srcId="{6A3EC7BB-9250-4A42-90AC-DC5AB1F5C9FE}" destId="{54F7DF4B-1071-4632-B3BC-2E9BE7298B08}" srcOrd="0" destOrd="0" parTransId="{3152F4C6-5A87-4DFD-9ADC-1705C00373AC}" sibTransId="{7656B329-EF48-494A-87DE-A39C34CD1442}"/>
    <dgm:cxn modelId="{8FBA7BBE-F1CE-421A-B667-A11FBC52A420}" type="presOf" srcId="{56478645-C7EB-4392-AF88-4DC933EEB837}" destId="{7440D5B0-E2B1-4793-BE55-316C616D4501}" srcOrd="0" destOrd="0" presId="urn:microsoft.com/office/officeart/2005/8/layout/orgChart1"/>
    <dgm:cxn modelId="{7A3275F7-C257-4E69-9877-4B3D1BA91B0E}" type="presOf" srcId="{882C8F2B-938B-4EBC-B040-A8557E337E6C}" destId="{2F5A9027-3120-4A8F-8306-B4C2EE18CBC9}" srcOrd="0" destOrd="0" presId="urn:microsoft.com/office/officeart/2005/8/layout/orgChart1"/>
    <dgm:cxn modelId="{4D494F21-D0A6-4B4E-826E-AE02CFD59E4D}" type="presOf" srcId="{882C8F2B-938B-4EBC-B040-A8557E337E6C}" destId="{52E2C9B5-24E3-49A0-8888-95FBD455E5C1}" srcOrd="1" destOrd="0" presId="urn:microsoft.com/office/officeart/2005/8/layout/orgChart1"/>
    <dgm:cxn modelId="{65093244-E39B-4ED2-B186-62188F33EB8F}" srcId="{54F7DF4B-1071-4632-B3BC-2E9BE7298B08}" destId="{56478645-C7EB-4392-AF88-4DC933EEB837}" srcOrd="1" destOrd="0" parTransId="{37D4E295-C04D-4E3A-88F2-EFFC3EB263F0}" sibTransId="{8D3F21A7-490A-4F4D-ACB3-E74F0E3A2C3A}"/>
    <dgm:cxn modelId="{854FAD8E-41C7-4384-B7BC-B980D0037E98}" type="presOf" srcId="{000F7C59-650E-41D6-B71E-7DBE107F1B13}" destId="{1B840C38-E009-49F0-B1E3-1D93F8F41BD1}" srcOrd="1" destOrd="0" presId="urn:microsoft.com/office/officeart/2005/8/layout/orgChart1"/>
    <dgm:cxn modelId="{1C913F12-8978-42F7-98C3-4449D0886A32}" type="presOf" srcId="{54F7DF4B-1071-4632-B3BC-2E9BE7298B08}" destId="{8D036CCC-2C1A-4FD6-A112-E28D27BA57AF}" srcOrd="0" destOrd="0" presId="urn:microsoft.com/office/officeart/2005/8/layout/orgChart1"/>
    <dgm:cxn modelId="{E5FF1C0B-1836-486F-A25C-E2F1D860AE3F}" type="presOf" srcId="{6A3EC7BB-9250-4A42-90AC-DC5AB1F5C9FE}" destId="{C512A028-CD4B-4919-96E0-6156696A6B77}" srcOrd="0" destOrd="0" presId="urn:microsoft.com/office/officeart/2005/8/layout/orgChart1"/>
    <dgm:cxn modelId="{416C5A9D-2A20-4E85-8BF7-5ACF60CA1DC4}" type="presOf" srcId="{37D4E295-C04D-4E3A-88F2-EFFC3EB263F0}" destId="{EF95D27C-2AED-4C1E-8817-56281F7B4D15}" srcOrd="0" destOrd="0" presId="urn:microsoft.com/office/officeart/2005/8/layout/orgChart1"/>
    <dgm:cxn modelId="{9CAEBAF8-9297-4B46-B723-8013A2A9AE1F}" type="presOf" srcId="{A98CF083-4CB5-481F-BC48-56598EADA862}" destId="{666CA3FC-FFD9-446A-B164-758FCEA2F67A}" srcOrd="0" destOrd="0" presId="urn:microsoft.com/office/officeart/2005/8/layout/orgChart1"/>
    <dgm:cxn modelId="{80DB876E-65B0-4119-BB1B-155A1712734F}" srcId="{54F7DF4B-1071-4632-B3BC-2E9BE7298B08}" destId="{882C8F2B-938B-4EBC-B040-A8557E337E6C}" srcOrd="0" destOrd="0" parTransId="{3987DC72-BE08-4461-87B0-B6E94792DAAA}" sibTransId="{6D9BAD24-3B11-4522-AFCA-8D7C51E36164}"/>
    <dgm:cxn modelId="{848080C5-DEC3-4B8B-9CA5-79E86968FC6E}" type="presOf" srcId="{54F7DF4B-1071-4632-B3BC-2E9BE7298B08}" destId="{A7585239-F0F3-415F-BC8E-51EDEC95CB28}" srcOrd="1" destOrd="0" presId="urn:microsoft.com/office/officeart/2005/8/layout/orgChart1"/>
    <dgm:cxn modelId="{1A72F35E-CBC8-438E-9D5F-C26A7988CAB2}" srcId="{54F7DF4B-1071-4632-B3BC-2E9BE7298B08}" destId="{000F7C59-650E-41D6-B71E-7DBE107F1B13}" srcOrd="2" destOrd="0" parTransId="{A98CF083-4CB5-481F-BC48-56598EADA862}" sibTransId="{FF05514A-CCE4-4604-9C36-AECEFCDA74D9}"/>
    <dgm:cxn modelId="{8743B0F0-6402-4BFB-B8DE-F06757DEB0B4}" type="presOf" srcId="{3987DC72-BE08-4461-87B0-B6E94792DAAA}" destId="{4D95C55B-CEE4-41C1-B128-758006D5B54D}" srcOrd="0" destOrd="0" presId="urn:microsoft.com/office/officeart/2005/8/layout/orgChart1"/>
    <dgm:cxn modelId="{0C8CDEF0-BBE6-4780-9EF6-2D8F7860C3C6}" type="presParOf" srcId="{C512A028-CD4B-4919-96E0-6156696A6B77}" destId="{D7AE1D18-7301-402F-876D-169BCFFE744F}" srcOrd="0" destOrd="0" presId="urn:microsoft.com/office/officeart/2005/8/layout/orgChart1"/>
    <dgm:cxn modelId="{760893DE-42ED-4ABD-B0F1-1ED87D48C91C}" type="presParOf" srcId="{D7AE1D18-7301-402F-876D-169BCFFE744F}" destId="{4A821133-0F0C-43C9-B6E2-6947AA2396D9}" srcOrd="0" destOrd="0" presId="urn:microsoft.com/office/officeart/2005/8/layout/orgChart1"/>
    <dgm:cxn modelId="{4E689198-BBE1-4D7E-BD74-8F3C06984072}" type="presParOf" srcId="{4A821133-0F0C-43C9-B6E2-6947AA2396D9}" destId="{8D036CCC-2C1A-4FD6-A112-E28D27BA57AF}" srcOrd="0" destOrd="0" presId="urn:microsoft.com/office/officeart/2005/8/layout/orgChart1"/>
    <dgm:cxn modelId="{400DF626-87A5-4942-9C16-23B378A9244B}" type="presParOf" srcId="{4A821133-0F0C-43C9-B6E2-6947AA2396D9}" destId="{A7585239-F0F3-415F-BC8E-51EDEC95CB28}" srcOrd="1" destOrd="0" presId="urn:microsoft.com/office/officeart/2005/8/layout/orgChart1"/>
    <dgm:cxn modelId="{F69F9FF6-9DFB-4B54-86C9-4D579B42CF17}" type="presParOf" srcId="{D7AE1D18-7301-402F-876D-169BCFFE744F}" destId="{3C8259C3-E3A2-4C36-A12B-DD984D9C4C0E}" srcOrd="1" destOrd="0" presId="urn:microsoft.com/office/officeart/2005/8/layout/orgChart1"/>
    <dgm:cxn modelId="{2DBB1032-FCB5-4E4B-846C-E090E918D358}" type="presParOf" srcId="{3C8259C3-E3A2-4C36-A12B-DD984D9C4C0E}" destId="{4D95C55B-CEE4-41C1-B128-758006D5B54D}" srcOrd="0" destOrd="0" presId="urn:microsoft.com/office/officeart/2005/8/layout/orgChart1"/>
    <dgm:cxn modelId="{B24EBEED-EF31-4516-A33B-C2FEF2B38FD9}" type="presParOf" srcId="{3C8259C3-E3A2-4C36-A12B-DD984D9C4C0E}" destId="{AFF1EABE-019B-4452-8FDD-6EE582FBB775}" srcOrd="1" destOrd="0" presId="urn:microsoft.com/office/officeart/2005/8/layout/orgChart1"/>
    <dgm:cxn modelId="{3FA8925A-70CE-418D-8205-0AA50C2915BD}" type="presParOf" srcId="{AFF1EABE-019B-4452-8FDD-6EE582FBB775}" destId="{13F99B46-7F63-4764-8635-75D7951375E2}" srcOrd="0" destOrd="0" presId="urn:microsoft.com/office/officeart/2005/8/layout/orgChart1"/>
    <dgm:cxn modelId="{F57200D9-F00B-44F6-9A3D-52B80B055BBB}" type="presParOf" srcId="{13F99B46-7F63-4764-8635-75D7951375E2}" destId="{2F5A9027-3120-4A8F-8306-B4C2EE18CBC9}" srcOrd="0" destOrd="0" presId="urn:microsoft.com/office/officeart/2005/8/layout/orgChart1"/>
    <dgm:cxn modelId="{6C0F3B66-4EBF-412A-90B4-AD0A7E15D319}" type="presParOf" srcId="{13F99B46-7F63-4764-8635-75D7951375E2}" destId="{52E2C9B5-24E3-49A0-8888-95FBD455E5C1}" srcOrd="1" destOrd="0" presId="urn:microsoft.com/office/officeart/2005/8/layout/orgChart1"/>
    <dgm:cxn modelId="{C4DE0945-B53F-440E-A62E-CA237AE1E2A6}" type="presParOf" srcId="{AFF1EABE-019B-4452-8FDD-6EE582FBB775}" destId="{E6846438-A400-458B-B8FB-BD2D2BE26C43}" srcOrd="1" destOrd="0" presId="urn:microsoft.com/office/officeart/2005/8/layout/orgChart1"/>
    <dgm:cxn modelId="{1ED05473-9B6C-41ED-B3C6-5A63F0CE55D2}" type="presParOf" srcId="{AFF1EABE-019B-4452-8FDD-6EE582FBB775}" destId="{5D2704C2-2081-4045-902C-DB68DA43B54A}" srcOrd="2" destOrd="0" presId="urn:microsoft.com/office/officeart/2005/8/layout/orgChart1"/>
    <dgm:cxn modelId="{5503B06E-F69A-4589-89FE-55C09454D245}" type="presParOf" srcId="{3C8259C3-E3A2-4C36-A12B-DD984D9C4C0E}" destId="{EF95D27C-2AED-4C1E-8817-56281F7B4D15}" srcOrd="2" destOrd="0" presId="urn:microsoft.com/office/officeart/2005/8/layout/orgChart1"/>
    <dgm:cxn modelId="{0E216DCC-D6E2-40EC-B592-C2F7F5FBED75}" type="presParOf" srcId="{3C8259C3-E3A2-4C36-A12B-DD984D9C4C0E}" destId="{FC256E68-7BC8-49B3-81BD-4C79F63FCB9F}" srcOrd="3" destOrd="0" presId="urn:microsoft.com/office/officeart/2005/8/layout/orgChart1"/>
    <dgm:cxn modelId="{D001EF93-270F-444B-AEE3-6C5FFD6D8947}" type="presParOf" srcId="{FC256E68-7BC8-49B3-81BD-4C79F63FCB9F}" destId="{A9041A83-0017-4543-BB26-CAA85477FB97}" srcOrd="0" destOrd="0" presId="urn:microsoft.com/office/officeart/2005/8/layout/orgChart1"/>
    <dgm:cxn modelId="{4580157C-EC53-4B11-8052-641B4CF41A15}" type="presParOf" srcId="{A9041A83-0017-4543-BB26-CAA85477FB97}" destId="{7440D5B0-E2B1-4793-BE55-316C616D4501}" srcOrd="0" destOrd="0" presId="urn:microsoft.com/office/officeart/2005/8/layout/orgChart1"/>
    <dgm:cxn modelId="{554DAA9C-8E56-40E2-87E1-A5C7AFD34531}" type="presParOf" srcId="{A9041A83-0017-4543-BB26-CAA85477FB97}" destId="{C0D27B80-4FD9-4075-8C9D-0995006C5180}" srcOrd="1" destOrd="0" presId="urn:microsoft.com/office/officeart/2005/8/layout/orgChart1"/>
    <dgm:cxn modelId="{9E42C205-EDA7-4810-AD5A-FF43AD9BE99B}" type="presParOf" srcId="{FC256E68-7BC8-49B3-81BD-4C79F63FCB9F}" destId="{9D6FDEC3-2FE2-41BE-8E0A-238A971B7463}" srcOrd="1" destOrd="0" presId="urn:microsoft.com/office/officeart/2005/8/layout/orgChart1"/>
    <dgm:cxn modelId="{84D25523-55E6-4291-8D87-5D489AFFE64E}" type="presParOf" srcId="{FC256E68-7BC8-49B3-81BD-4C79F63FCB9F}" destId="{08A7E39E-A224-4958-A12E-FEAD074B0657}" srcOrd="2" destOrd="0" presId="urn:microsoft.com/office/officeart/2005/8/layout/orgChart1"/>
    <dgm:cxn modelId="{4FEE7D19-1080-45EA-97C6-6EC6F75D48A8}" type="presParOf" srcId="{3C8259C3-E3A2-4C36-A12B-DD984D9C4C0E}" destId="{666CA3FC-FFD9-446A-B164-758FCEA2F67A}" srcOrd="4" destOrd="0" presId="urn:microsoft.com/office/officeart/2005/8/layout/orgChart1"/>
    <dgm:cxn modelId="{F76CD04C-0F50-4D80-A374-48A27ACEB4F2}" type="presParOf" srcId="{3C8259C3-E3A2-4C36-A12B-DD984D9C4C0E}" destId="{E77B6224-D206-41CB-A979-808107BA1F3F}" srcOrd="5" destOrd="0" presId="urn:microsoft.com/office/officeart/2005/8/layout/orgChart1"/>
    <dgm:cxn modelId="{E4D191D7-2574-49AB-B587-DB5509DF9EA6}" type="presParOf" srcId="{E77B6224-D206-41CB-A979-808107BA1F3F}" destId="{AEC482A5-3302-467C-B138-1E6322D2688B}" srcOrd="0" destOrd="0" presId="urn:microsoft.com/office/officeart/2005/8/layout/orgChart1"/>
    <dgm:cxn modelId="{73627637-B196-46CD-8697-D2D2E118E5DF}" type="presParOf" srcId="{AEC482A5-3302-467C-B138-1E6322D2688B}" destId="{F829C81E-BC5E-42A6-A7F0-D1E034D426B9}" srcOrd="0" destOrd="0" presId="urn:microsoft.com/office/officeart/2005/8/layout/orgChart1"/>
    <dgm:cxn modelId="{211A96FD-EC6B-459F-A7B1-74D3247A02AF}" type="presParOf" srcId="{AEC482A5-3302-467C-B138-1E6322D2688B}" destId="{1B840C38-E009-49F0-B1E3-1D93F8F41BD1}" srcOrd="1" destOrd="0" presId="urn:microsoft.com/office/officeart/2005/8/layout/orgChart1"/>
    <dgm:cxn modelId="{0D42A324-BCD1-4CAF-B615-F7D59C6EA452}" type="presParOf" srcId="{E77B6224-D206-41CB-A979-808107BA1F3F}" destId="{C7753B79-0494-4B11-959C-DC753AA54FC3}" srcOrd="1" destOrd="0" presId="urn:microsoft.com/office/officeart/2005/8/layout/orgChart1"/>
    <dgm:cxn modelId="{70EB2F2C-1099-49C8-A157-27CAA6ABE96B}" type="presParOf" srcId="{E77B6224-D206-41CB-A979-808107BA1F3F}" destId="{87DDF59E-2659-4FDA-83CE-F2AC92918A38}" srcOrd="2" destOrd="0" presId="urn:microsoft.com/office/officeart/2005/8/layout/orgChart1"/>
    <dgm:cxn modelId="{D3EE6EFD-B86A-416D-BF90-CB2408872DAE}" type="presParOf" srcId="{D7AE1D18-7301-402F-876D-169BCFFE744F}" destId="{CA232912-BEDF-42C9-A2FF-4B0CEAC2DEA1}" srcOrd="2" destOrd="0" presId="urn:microsoft.com/office/officeart/2005/8/layout/orgChart1"/>
  </dgm:cxnLst>
  <dgm:bg/>
  <dgm:whole>
    <a:ln w="19050"/>
  </dgm:whole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3EC7BB-9250-4A42-90AC-DC5AB1F5C9FE}" type="doc">
      <dgm:prSet loTypeId="urn:microsoft.com/office/officeart/2005/8/layout/orgChart1" loCatId="hierarchy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54F7DF4B-1071-4632-B3BC-2E9BE7298B08}">
      <dgm:prSet phldrT="[Текст]" custT="1"/>
      <dgm:spPr>
        <a:gradFill rotWithShape="0">
          <a:gsLst>
            <a:gs pos="0">
              <a:srgbClr val="FF000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Аптечные организации, ветеринарные аптечные организации, индивидуальные предприниматели, имеющие лицензию на фармацевтическую деятельность, медицинские организации осуществляющие:</a:t>
          </a:r>
        </a:p>
      </dgm:t>
    </dgm:pt>
    <dgm:pt modelId="{3152F4C6-5A87-4DFD-9ADC-1705C00373AC}" type="parTrans" cxnId="{44657612-ED17-4239-AFB3-2936A9DDC992}">
      <dgm:prSet/>
      <dgm:spPr/>
      <dgm:t>
        <a:bodyPr/>
        <a:lstStyle/>
        <a:p>
          <a:endParaRPr lang="ru-RU"/>
        </a:p>
      </dgm:t>
    </dgm:pt>
    <dgm:pt modelId="{7656B329-EF48-494A-87DE-A39C34CD1442}" type="sibTrans" cxnId="{44657612-ED17-4239-AFB3-2936A9DDC992}">
      <dgm:prSet/>
      <dgm:spPr/>
      <dgm:t>
        <a:bodyPr/>
        <a:lstStyle/>
        <a:p>
          <a:endParaRPr lang="ru-RU"/>
        </a:p>
      </dgm:t>
    </dgm:pt>
    <dgm:pt modelId="{882C8F2B-938B-4EBC-B040-A8557E337E6C}">
      <dgm:prSet phldrT="[Текст]" custT="1"/>
      <dgm:spPr/>
      <dgm:t>
        <a:bodyPr/>
        <a:lstStyle/>
        <a:p>
          <a:pPr algn="ctr"/>
          <a:r>
            <a:rPr lang="ru-RU" sz="1000" dirty="0" smtClean="0">
              <a:solidFill>
                <a:schemeClr val="tx1"/>
              </a:solidFill>
            </a:rPr>
            <a:t>Закупку фармацевтической субстанции спирта этилового (этанола) в объеме, превышающем 200 декалитров в год, в целях использования ее при изготовлении спиртосодержащих лекарственных препаратов и (или) спиртосодержащих медицинских изделий</a:t>
          </a:r>
        </a:p>
        <a:p>
          <a:pPr algn="ctr"/>
          <a:endParaRPr lang="ru-RU" sz="1000" dirty="0" smtClean="0">
            <a:solidFill>
              <a:schemeClr val="tx1"/>
            </a:solidFill>
          </a:endParaRPr>
        </a:p>
        <a:p>
          <a:pPr algn="ctr"/>
          <a:r>
            <a:rPr lang="ru-RU" sz="1000" b="1" dirty="0" smtClean="0">
              <a:solidFill>
                <a:schemeClr val="tx1"/>
              </a:solidFill>
            </a:rPr>
            <a:t>ведут учет объема закупки  фармацевтической субстанции спирта этилового (этанола) с применением средств измерения и технических средств фиксации и передачи информации</a:t>
          </a:r>
          <a:endParaRPr lang="ru-RU" sz="1000" b="1" dirty="0">
            <a:solidFill>
              <a:schemeClr val="tx1"/>
            </a:solidFill>
          </a:endParaRPr>
        </a:p>
      </dgm:t>
    </dgm:pt>
    <dgm:pt modelId="{3987DC72-BE08-4461-87B0-B6E94792DAAA}" type="parTrans" cxnId="{80DB876E-65B0-4119-BB1B-155A1712734F}">
      <dgm:prSet/>
      <dgm:spPr>
        <a:ln w="19050"/>
      </dgm:spPr>
      <dgm:t>
        <a:bodyPr/>
        <a:lstStyle/>
        <a:p>
          <a:endParaRPr lang="ru-RU"/>
        </a:p>
      </dgm:t>
    </dgm:pt>
    <dgm:pt modelId="{6D9BAD24-3B11-4522-AFCA-8D7C51E36164}" type="sibTrans" cxnId="{80DB876E-65B0-4119-BB1B-155A1712734F}">
      <dgm:prSet/>
      <dgm:spPr/>
      <dgm:t>
        <a:bodyPr/>
        <a:lstStyle/>
        <a:p>
          <a:endParaRPr lang="ru-RU"/>
        </a:p>
      </dgm:t>
    </dgm:pt>
    <dgm:pt modelId="{000F7C59-650E-41D6-B71E-7DBE107F1B13}">
      <dgm:prSet phldrT="[Текст]" custT="1"/>
      <dgm:spPr/>
      <dgm:t>
        <a:bodyPr/>
        <a:lstStyle/>
        <a:p>
          <a:r>
            <a:rPr lang="ru-RU" sz="1000" b="0" i="0" dirty="0" smtClean="0">
              <a:solidFill>
                <a:schemeClr val="tx1"/>
              </a:solidFill>
            </a:rPr>
            <a:t>Закупку и использования фармацевтической субстанции спирта этилового (этанола), в целях использования ее при изготовлении спиртосодержащих лекарственных препаратов и (или) спиртосодержащих медицинских изделий, в объеме, равном или не превышающем 200 декалитров в год</a:t>
          </a:r>
        </a:p>
        <a:p>
          <a:endParaRPr lang="ru-RU" sz="1000" b="0" i="0" dirty="0" smtClean="0">
            <a:solidFill>
              <a:schemeClr val="tx1"/>
            </a:solidFill>
          </a:endParaRPr>
        </a:p>
        <a:p>
          <a:r>
            <a:rPr lang="ru-RU" sz="1000" b="1" dirty="0" smtClean="0">
              <a:solidFill>
                <a:schemeClr val="tx1"/>
              </a:solidFill>
            </a:rPr>
            <a:t>ведут учет объема закупки </a:t>
          </a:r>
          <a:r>
            <a:rPr lang="ru-RU" sz="1000" b="1" i="0" dirty="0" smtClean="0">
              <a:solidFill>
                <a:schemeClr val="tx1"/>
              </a:solidFill>
            </a:rPr>
            <a:t>и использования фармацевтической субстанции спирта этилового (этанола),  посредством представления деклараций</a:t>
          </a:r>
        </a:p>
        <a:p>
          <a:r>
            <a:rPr lang="ru-RU" sz="1000" b="1" i="0" dirty="0" smtClean="0">
              <a:solidFill>
                <a:schemeClr val="tx1"/>
              </a:solidFill>
            </a:rPr>
            <a:t> </a:t>
          </a:r>
          <a:r>
            <a:rPr lang="ru-RU" sz="1000" b="1" dirty="0" smtClean="0">
              <a:solidFill>
                <a:schemeClr val="tx1"/>
              </a:solidFill>
            </a:rPr>
            <a:t>без применения технических средств</a:t>
          </a:r>
          <a:endParaRPr lang="ru-RU" sz="1000" b="1" i="0" dirty="0">
            <a:solidFill>
              <a:schemeClr val="tx1"/>
            </a:solidFill>
          </a:endParaRPr>
        </a:p>
      </dgm:t>
    </dgm:pt>
    <dgm:pt modelId="{A98CF083-4CB5-481F-BC48-56598EADA862}" type="parTrans" cxnId="{1A72F35E-CBC8-438E-9D5F-C26A7988CAB2}">
      <dgm:prSet/>
      <dgm:spPr>
        <a:ln w="19050"/>
      </dgm:spPr>
      <dgm:t>
        <a:bodyPr/>
        <a:lstStyle/>
        <a:p>
          <a:endParaRPr lang="ru-RU"/>
        </a:p>
      </dgm:t>
    </dgm:pt>
    <dgm:pt modelId="{FF05514A-CCE4-4604-9C36-AECEFCDA74D9}" type="sibTrans" cxnId="{1A72F35E-CBC8-438E-9D5F-C26A7988CAB2}">
      <dgm:prSet/>
      <dgm:spPr/>
      <dgm:t>
        <a:bodyPr/>
        <a:lstStyle/>
        <a:p>
          <a:endParaRPr lang="ru-RU"/>
        </a:p>
      </dgm:t>
    </dgm:pt>
    <dgm:pt modelId="{56478645-C7EB-4392-AF88-4DC933EEB837}">
      <dgm:prSet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</a:rPr>
            <a:t>Закупку фармацевтической субстанции спирта этилового (этанола) в объеме не более 200 декалитров в год, для производства, изготовления и (или) оборота (за исключением розничной продажи) спиртосодержащих лекарственных препаратов и (или) спиртосодержащих медицинских изделий в объеме, превышающем 200 декалитров в год</a:t>
          </a:r>
        </a:p>
        <a:p>
          <a:endParaRPr lang="ru-RU" sz="1000" dirty="0" smtClean="0">
            <a:solidFill>
              <a:schemeClr val="tx1"/>
            </a:solidFill>
          </a:endParaRPr>
        </a:p>
        <a:p>
          <a:r>
            <a:rPr lang="ru-RU" sz="1000" b="1" dirty="0" smtClean="0">
              <a:solidFill>
                <a:schemeClr val="tx1"/>
              </a:solidFill>
            </a:rPr>
            <a:t>ведут учет объема закупки </a:t>
          </a:r>
          <a:r>
            <a:rPr lang="ru-RU" sz="1000" b="1" i="0" dirty="0" smtClean="0">
              <a:solidFill>
                <a:schemeClr val="tx1"/>
              </a:solidFill>
            </a:rPr>
            <a:t>и использования </a:t>
          </a:r>
          <a:r>
            <a:rPr lang="ru-RU" sz="1000" b="1" dirty="0" smtClean="0">
              <a:solidFill>
                <a:schemeClr val="tx1"/>
              </a:solidFill>
            </a:rPr>
            <a:t>фармацевтической субстанции спирта этилового (этанола) посредством представления деклараций </a:t>
          </a:r>
        </a:p>
        <a:p>
          <a:r>
            <a:rPr lang="ru-RU" sz="1000" b="1" dirty="0" smtClean="0">
              <a:solidFill>
                <a:schemeClr val="tx1"/>
              </a:solidFill>
            </a:rPr>
            <a:t>без применения технических средств</a:t>
          </a:r>
          <a:endParaRPr lang="ru-RU" sz="1000" b="1" dirty="0">
            <a:solidFill>
              <a:schemeClr val="tx1"/>
            </a:solidFill>
          </a:endParaRPr>
        </a:p>
      </dgm:t>
    </dgm:pt>
    <dgm:pt modelId="{37D4E295-C04D-4E3A-88F2-EFFC3EB263F0}" type="parTrans" cxnId="{65093244-E39B-4ED2-B186-62188F33EB8F}">
      <dgm:prSet/>
      <dgm:spPr>
        <a:ln w="19050"/>
      </dgm:spPr>
      <dgm:t>
        <a:bodyPr/>
        <a:lstStyle/>
        <a:p>
          <a:endParaRPr lang="ru-RU"/>
        </a:p>
      </dgm:t>
    </dgm:pt>
    <dgm:pt modelId="{8D3F21A7-490A-4F4D-ACB3-E74F0E3A2C3A}" type="sibTrans" cxnId="{65093244-E39B-4ED2-B186-62188F33EB8F}">
      <dgm:prSet/>
      <dgm:spPr/>
      <dgm:t>
        <a:bodyPr/>
        <a:lstStyle/>
        <a:p>
          <a:endParaRPr lang="ru-RU"/>
        </a:p>
      </dgm:t>
    </dgm:pt>
    <dgm:pt modelId="{C512A028-CD4B-4919-96E0-6156696A6B77}" type="pres">
      <dgm:prSet presAssocID="{6A3EC7BB-9250-4A42-90AC-DC5AB1F5C9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7AE1D18-7301-402F-876D-169BCFFE744F}" type="pres">
      <dgm:prSet presAssocID="{54F7DF4B-1071-4632-B3BC-2E9BE7298B08}" presName="hierRoot1" presStyleCnt="0">
        <dgm:presLayoutVars>
          <dgm:hierBranch val="init"/>
        </dgm:presLayoutVars>
      </dgm:prSet>
      <dgm:spPr/>
    </dgm:pt>
    <dgm:pt modelId="{4A821133-0F0C-43C9-B6E2-6947AA2396D9}" type="pres">
      <dgm:prSet presAssocID="{54F7DF4B-1071-4632-B3BC-2E9BE7298B08}" presName="rootComposite1" presStyleCnt="0"/>
      <dgm:spPr/>
    </dgm:pt>
    <dgm:pt modelId="{8D036CCC-2C1A-4FD6-A112-E28D27BA57AF}" type="pres">
      <dgm:prSet presAssocID="{54F7DF4B-1071-4632-B3BC-2E9BE7298B08}" presName="rootText1" presStyleLbl="node0" presStyleIdx="0" presStyleCnt="1" custScaleX="133727" custScaleY="110423" custLinFactNeighborX="-4506" custLinFactNeighborY="181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585239-F0F3-415F-BC8E-51EDEC95CB28}" type="pres">
      <dgm:prSet presAssocID="{54F7DF4B-1071-4632-B3BC-2E9BE7298B0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C8259C3-E3A2-4C36-A12B-DD984D9C4C0E}" type="pres">
      <dgm:prSet presAssocID="{54F7DF4B-1071-4632-B3BC-2E9BE7298B08}" presName="hierChild2" presStyleCnt="0"/>
      <dgm:spPr/>
    </dgm:pt>
    <dgm:pt modelId="{4D95C55B-CEE4-41C1-B128-758006D5B54D}" type="pres">
      <dgm:prSet presAssocID="{3987DC72-BE08-4461-87B0-B6E94792DAA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FF1EABE-019B-4452-8FDD-6EE582FBB775}" type="pres">
      <dgm:prSet presAssocID="{882C8F2B-938B-4EBC-B040-A8557E337E6C}" presName="hierRoot2" presStyleCnt="0">
        <dgm:presLayoutVars>
          <dgm:hierBranch val="init"/>
        </dgm:presLayoutVars>
      </dgm:prSet>
      <dgm:spPr/>
    </dgm:pt>
    <dgm:pt modelId="{13F99B46-7F63-4764-8635-75D7951375E2}" type="pres">
      <dgm:prSet presAssocID="{882C8F2B-938B-4EBC-B040-A8557E337E6C}" presName="rootComposite" presStyleCnt="0"/>
      <dgm:spPr/>
    </dgm:pt>
    <dgm:pt modelId="{2F5A9027-3120-4A8F-8306-B4C2EE18CBC9}" type="pres">
      <dgm:prSet presAssocID="{882C8F2B-938B-4EBC-B040-A8557E337E6C}" presName="rootText" presStyleLbl="node2" presStyleIdx="0" presStyleCnt="3" custScaleX="99009" custScaleY="247654" custLinFactNeighborX="12415" custLinFactNeighborY="10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E2C9B5-24E3-49A0-8888-95FBD455E5C1}" type="pres">
      <dgm:prSet presAssocID="{882C8F2B-938B-4EBC-B040-A8557E337E6C}" presName="rootConnector" presStyleLbl="node2" presStyleIdx="0" presStyleCnt="3"/>
      <dgm:spPr/>
      <dgm:t>
        <a:bodyPr/>
        <a:lstStyle/>
        <a:p>
          <a:endParaRPr lang="ru-RU"/>
        </a:p>
      </dgm:t>
    </dgm:pt>
    <dgm:pt modelId="{E6846438-A400-458B-B8FB-BD2D2BE26C43}" type="pres">
      <dgm:prSet presAssocID="{882C8F2B-938B-4EBC-B040-A8557E337E6C}" presName="hierChild4" presStyleCnt="0"/>
      <dgm:spPr/>
    </dgm:pt>
    <dgm:pt modelId="{5D2704C2-2081-4045-902C-DB68DA43B54A}" type="pres">
      <dgm:prSet presAssocID="{882C8F2B-938B-4EBC-B040-A8557E337E6C}" presName="hierChild5" presStyleCnt="0"/>
      <dgm:spPr/>
    </dgm:pt>
    <dgm:pt modelId="{EF95D27C-2AED-4C1E-8817-56281F7B4D15}" type="pres">
      <dgm:prSet presAssocID="{37D4E295-C04D-4E3A-88F2-EFFC3EB263F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C256E68-7BC8-49B3-81BD-4C79F63FCB9F}" type="pres">
      <dgm:prSet presAssocID="{56478645-C7EB-4392-AF88-4DC933EEB837}" presName="hierRoot2" presStyleCnt="0">
        <dgm:presLayoutVars>
          <dgm:hierBranch val="init"/>
        </dgm:presLayoutVars>
      </dgm:prSet>
      <dgm:spPr/>
    </dgm:pt>
    <dgm:pt modelId="{A9041A83-0017-4543-BB26-CAA85477FB97}" type="pres">
      <dgm:prSet presAssocID="{56478645-C7EB-4392-AF88-4DC933EEB837}" presName="rootComposite" presStyleCnt="0"/>
      <dgm:spPr/>
    </dgm:pt>
    <dgm:pt modelId="{7440D5B0-E2B1-4793-BE55-316C616D4501}" type="pres">
      <dgm:prSet presAssocID="{56478645-C7EB-4392-AF88-4DC933EEB837}" presName="rootText" presStyleLbl="node2" presStyleIdx="1" presStyleCnt="3" custScaleY="249961" custLinFactNeighborX="-2256" custLinFactNeighborY="8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D27B80-4FD9-4075-8C9D-0995006C5180}" type="pres">
      <dgm:prSet presAssocID="{56478645-C7EB-4392-AF88-4DC933EEB837}" presName="rootConnector" presStyleLbl="node2" presStyleIdx="1" presStyleCnt="3"/>
      <dgm:spPr/>
      <dgm:t>
        <a:bodyPr/>
        <a:lstStyle/>
        <a:p>
          <a:endParaRPr lang="ru-RU"/>
        </a:p>
      </dgm:t>
    </dgm:pt>
    <dgm:pt modelId="{9D6FDEC3-2FE2-41BE-8E0A-238A971B7463}" type="pres">
      <dgm:prSet presAssocID="{56478645-C7EB-4392-AF88-4DC933EEB837}" presName="hierChild4" presStyleCnt="0"/>
      <dgm:spPr/>
    </dgm:pt>
    <dgm:pt modelId="{08A7E39E-A224-4958-A12E-FEAD074B0657}" type="pres">
      <dgm:prSet presAssocID="{56478645-C7EB-4392-AF88-4DC933EEB837}" presName="hierChild5" presStyleCnt="0"/>
      <dgm:spPr/>
    </dgm:pt>
    <dgm:pt modelId="{666CA3FC-FFD9-446A-B164-758FCEA2F67A}" type="pres">
      <dgm:prSet presAssocID="{A98CF083-4CB5-481F-BC48-56598EADA86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77B6224-D206-41CB-A979-808107BA1F3F}" type="pres">
      <dgm:prSet presAssocID="{000F7C59-650E-41D6-B71E-7DBE107F1B13}" presName="hierRoot2" presStyleCnt="0">
        <dgm:presLayoutVars>
          <dgm:hierBranch val="init"/>
        </dgm:presLayoutVars>
      </dgm:prSet>
      <dgm:spPr/>
    </dgm:pt>
    <dgm:pt modelId="{AEC482A5-3302-467C-B138-1E6322D2688B}" type="pres">
      <dgm:prSet presAssocID="{000F7C59-650E-41D6-B71E-7DBE107F1B13}" presName="rootComposite" presStyleCnt="0"/>
      <dgm:spPr/>
    </dgm:pt>
    <dgm:pt modelId="{F829C81E-BC5E-42A6-A7F0-D1E034D426B9}" type="pres">
      <dgm:prSet presAssocID="{000F7C59-650E-41D6-B71E-7DBE107F1B13}" presName="rootText" presStyleLbl="node2" presStyleIdx="2" presStyleCnt="3" custScaleY="247607" custLinFactNeighborX="-17753" custLinFactNeighborY="8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840C38-E009-49F0-B1E3-1D93F8F41BD1}" type="pres">
      <dgm:prSet presAssocID="{000F7C59-650E-41D6-B71E-7DBE107F1B13}" presName="rootConnector" presStyleLbl="node2" presStyleIdx="2" presStyleCnt="3"/>
      <dgm:spPr/>
      <dgm:t>
        <a:bodyPr/>
        <a:lstStyle/>
        <a:p>
          <a:endParaRPr lang="ru-RU"/>
        </a:p>
      </dgm:t>
    </dgm:pt>
    <dgm:pt modelId="{C7753B79-0494-4B11-959C-DC753AA54FC3}" type="pres">
      <dgm:prSet presAssocID="{000F7C59-650E-41D6-B71E-7DBE107F1B13}" presName="hierChild4" presStyleCnt="0"/>
      <dgm:spPr/>
    </dgm:pt>
    <dgm:pt modelId="{87DDF59E-2659-4FDA-83CE-F2AC92918A38}" type="pres">
      <dgm:prSet presAssocID="{000F7C59-650E-41D6-B71E-7DBE107F1B13}" presName="hierChild5" presStyleCnt="0"/>
      <dgm:spPr/>
    </dgm:pt>
    <dgm:pt modelId="{CA232912-BEDF-42C9-A2FF-4B0CEAC2DEA1}" type="pres">
      <dgm:prSet presAssocID="{54F7DF4B-1071-4632-B3BC-2E9BE7298B08}" presName="hierChild3" presStyleCnt="0"/>
      <dgm:spPr/>
    </dgm:pt>
  </dgm:ptLst>
  <dgm:cxnLst>
    <dgm:cxn modelId="{07033103-CFBC-44FB-8F89-693D8490D369}" type="presOf" srcId="{54F7DF4B-1071-4632-B3BC-2E9BE7298B08}" destId="{8D036CCC-2C1A-4FD6-A112-E28D27BA57AF}" srcOrd="0" destOrd="0" presId="urn:microsoft.com/office/officeart/2005/8/layout/orgChart1"/>
    <dgm:cxn modelId="{44657612-ED17-4239-AFB3-2936A9DDC992}" srcId="{6A3EC7BB-9250-4A42-90AC-DC5AB1F5C9FE}" destId="{54F7DF4B-1071-4632-B3BC-2E9BE7298B08}" srcOrd="0" destOrd="0" parTransId="{3152F4C6-5A87-4DFD-9ADC-1705C00373AC}" sibTransId="{7656B329-EF48-494A-87DE-A39C34CD1442}"/>
    <dgm:cxn modelId="{275D6C70-546F-4AC1-A9EC-528A8C682434}" type="presOf" srcId="{54F7DF4B-1071-4632-B3BC-2E9BE7298B08}" destId="{A7585239-F0F3-415F-BC8E-51EDEC95CB28}" srcOrd="1" destOrd="0" presId="urn:microsoft.com/office/officeart/2005/8/layout/orgChart1"/>
    <dgm:cxn modelId="{65093244-E39B-4ED2-B186-62188F33EB8F}" srcId="{54F7DF4B-1071-4632-B3BC-2E9BE7298B08}" destId="{56478645-C7EB-4392-AF88-4DC933EEB837}" srcOrd="1" destOrd="0" parTransId="{37D4E295-C04D-4E3A-88F2-EFFC3EB263F0}" sibTransId="{8D3F21A7-490A-4F4D-ACB3-E74F0E3A2C3A}"/>
    <dgm:cxn modelId="{A0A3814F-A523-4058-9971-0CF724F46B18}" type="presOf" srcId="{56478645-C7EB-4392-AF88-4DC933EEB837}" destId="{7440D5B0-E2B1-4793-BE55-316C616D4501}" srcOrd="0" destOrd="0" presId="urn:microsoft.com/office/officeart/2005/8/layout/orgChart1"/>
    <dgm:cxn modelId="{0C704EBA-C8FC-4D46-A235-69704D7B870D}" type="presOf" srcId="{37D4E295-C04D-4E3A-88F2-EFFC3EB263F0}" destId="{EF95D27C-2AED-4C1E-8817-56281F7B4D15}" srcOrd="0" destOrd="0" presId="urn:microsoft.com/office/officeart/2005/8/layout/orgChart1"/>
    <dgm:cxn modelId="{CF86B478-5A9F-4BBD-A416-BE0D857BBEF4}" type="presOf" srcId="{882C8F2B-938B-4EBC-B040-A8557E337E6C}" destId="{52E2C9B5-24E3-49A0-8888-95FBD455E5C1}" srcOrd="1" destOrd="0" presId="urn:microsoft.com/office/officeart/2005/8/layout/orgChart1"/>
    <dgm:cxn modelId="{0B4063AB-B842-466A-A7C2-E8C176CA2A1C}" type="presOf" srcId="{882C8F2B-938B-4EBC-B040-A8557E337E6C}" destId="{2F5A9027-3120-4A8F-8306-B4C2EE18CBC9}" srcOrd="0" destOrd="0" presId="urn:microsoft.com/office/officeart/2005/8/layout/orgChart1"/>
    <dgm:cxn modelId="{80DB876E-65B0-4119-BB1B-155A1712734F}" srcId="{54F7DF4B-1071-4632-B3BC-2E9BE7298B08}" destId="{882C8F2B-938B-4EBC-B040-A8557E337E6C}" srcOrd="0" destOrd="0" parTransId="{3987DC72-BE08-4461-87B0-B6E94792DAAA}" sibTransId="{6D9BAD24-3B11-4522-AFCA-8D7C51E36164}"/>
    <dgm:cxn modelId="{A5796356-5D71-4B74-B66C-1823F39A78E9}" type="presOf" srcId="{000F7C59-650E-41D6-B71E-7DBE107F1B13}" destId="{F829C81E-BC5E-42A6-A7F0-D1E034D426B9}" srcOrd="0" destOrd="0" presId="urn:microsoft.com/office/officeart/2005/8/layout/orgChart1"/>
    <dgm:cxn modelId="{1A72F35E-CBC8-438E-9D5F-C26A7988CAB2}" srcId="{54F7DF4B-1071-4632-B3BC-2E9BE7298B08}" destId="{000F7C59-650E-41D6-B71E-7DBE107F1B13}" srcOrd="2" destOrd="0" parTransId="{A98CF083-4CB5-481F-BC48-56598EADA862}" sibTransId="{FF05514A-CCE4-4604-9C36-AECEFCDA74D9}"/>
    <dgm:cxn modelId="{7B1D37BF-8CA0-4C91-BB57-2CD693BDE894}" type="presOf" srcId="{3987DC72-BE08-4461-87B0-B6E94792DAAA}" destId="{4D95C55B-CEE4-41C1-B128-758006D5B54D}" srcOrd="0" destOrd="0" presId="urn:microsoft.com/office/officeart/2005/8/layout/orgChart1"/>
    <dgm:cxn modelId="{8B57B0DF-C695-4D2A-BD31-0903DBE22ACB}" type="presOf" srcId="{6A3EC7BB-9250-4A42-90AC-DC5AB1F5C9FE}" destId="{C512A028-CD4B-4919-96E0-6156696A6B77}" srcOrd="0" destOrd="0" presId="urn:microsoft.com/office/officeart/2005/8/layout/orgChart1"/>
    <dgm:cxn modelId="{F7958639-2400-4FFB-BAD6-DA1E3DA7B9BE}" type="presOf" srcId="{000F7C59-650E-41D6-B71E-7DBE107F1B13}" destId="{1B840C38-E009-49F0-B1E3-1D93F8F41BD1}" srcOrd="1" destOrd="0" presId="urn:microsoft.com/office/officeart/2005/8/layout/orgChart1"/>
    <dgm:cxn modelId="{9316C7B3-8068-474B-8ED6-5745AAA489BC}" type="presOf" srcId="{56478645-C7EB-4392-AF88-4DC933EEB837}" destId="{C0D27B80-4FD9-4075-8C9D-0995006C5180}" srcOrd="1" destOrd="0" presId="urn:microsoft.com/office/officeart/2005/8/layout/orgChart1"/>
    <dgm:cxn modelId="{6EC061A8-2215-4427-BD8B-9B307326D3CD}" type="presOf" srcId="{A98CF083-4CB5-481F-BC48-56598EADA862}" destId="{666CA3FC-FFD9-446A-B164-758FCEA2F67A}" srcOrd="0" destOrd="0" presId="urn:microsoft.com/office/officeart/2005/8/layout/orgChart1"/>
    <dgm:cxn modelId="{7080046F-068E-4C68-9592-83F66E4090C7}" type="presParOf" srcId="{C512A028-CD4B-4919-96E0-6156696A6B77}" destId="{D7AE1D18-7301-402F-876D-169BCFFE744F}" srcOrd="0" destOrd="0" presId="urn:microsoft.com/office/officeart/2005/8/layout/orgChart1"/>
    <dgm:cxn modelId="{2EFEBDED-C2F4-4E2F-8E0C-7FA19D8D0311}" type="presParOf" srcId="{D7AE1D18-7301-402F-876D-169BCFFE744F}" destId="{4A821133-0F0C-43C9-B6E2-6947AA2396D9}" srcOrd="0" destOrd="0" presId="urn:microsoft.com/office/officeart/2005/8/layout/orgChart1"/>
    <dgm:cxn modelId="{ACE12A94-EF4F-4088-B3A8-2C378DE1DACF}" type="presParOf" srcId="{4A821133-0F0C-43C9-B6E2-6947AA2396D9}" destId="{8D036CCC-2C1A-4FD6-A112-E28D27BA57AF}" srcOrd="0" destOrd="0" presId="urn:microsoft.com/office/officeart/2005/8/layout/orgChart1"/>
    <dgm:cxn modelId="{D87FB2BF-CC63-4864-8D11-DCDBB237EC85}" type="presParOf" srcId="{4A821133-0F0C-43C9-B6E2-6947AA2396D9}" destId="{A7585239-F0F3-415F-BC8E-51EDEC95CB28}" srcOrd="1" destOrd="0" presId="urn:microsoft.com/office/officeart/2005/8/layout/orgChart1"/>
    <dgm:cxn modelId="{180B31DE-091C-426D-8F81-18C7B03380B5}" type="presParOf" srcId="{D7AE1D18-7301-402F-876D-169BCFFE744F}" destId="{3C8259C3-E3A2-4C36-A12B-DD984D9C4C0E}" srcOrd="1" destOrd="0" presId="urn:microsoft.com/office/officeart/2005/8/layout/orgChart1"/>
    <dgm:cxn modelId="{1068A228-7C84-48B0-9675-D8B8BD7BF31B}" type="presParOf" srcId="{3C8259C3-E3A2-4C36-A12B-DD984D9C4C0E}" destId="{4D95C55B-CEE4-41C1-B128-758006D5B54D}" srcOrd="0" destOrd="0" presId="urn:microsoft.com/office/officeart/2005/8/layout/orgChart1"/>
    <dgm:cxn modelId="{B5860398-513D-4E7C-9E9E-D0D32F7A69F3}" type="presParOf" srcId="{3C8259C3-E3A2-4C36-A12B-DD984D9C4C0E}" destId="{AFF1EABE-019B-4452-8FDD-6EE582FBB775}" srcOrd="1" destOrd="0" presId="urn:microsoft.com/office/officeart/2005/8/layout/orgChart1"/>
    <dgm:cxn modelId="{CDBDB70D-2DAB-4056-B6EA-283706660418}" type="presParOf" srcId="{AFF1EABE-019B-4452-8FDD-6EE582FBB775}" destId="{13F99B46-7F63-4764-8635-75D7951375E2}" srcOrd="0" destOrd="0" presId="urn:microsoft.com/office/officeart/2005/8/layout/orgChart1"/>
    <dgm:cxn modelId="{F991F9EC-5E8D-4071-B1BE-23C79DE1877B}" type="presParOf" srcId="{13F99B46-7F63-4764-8635-75D7951375E2}" destId="{2F5A9027-3120-4A8F-8306-B4C2EE18CBC9}" srcOrd="0" destOrd="0" presId="urn:microsoft.com/office/officeart/2005/8/layout/orgChart1"/>
    <dgm:cxn modelId="{1E68C37D-274A-42CD-B961-81899974C360}" type="presParOf" srcId="{13F99B46-7F63-4764-8635-75D7951375E2}" destId="{52E2C9B5-24E3-49A0-8888-95FBD455E5C1}" srcOrd="1" destOrd="0" presId="urn:microsoft.com/office/officeart/2005/8/layout/orgChart1"/>
    <dgm:cxn modelId="{3EFB7F97-1A92-4525-B740-A89A8C8D3972}" type="presParOf" srcId="{AFF1EABE-019B-4452-8FDD-6EE582FBB775}" destId="{E6846438-A400-458B-B8FB-BD2D2BE26C43}" srcOrd="1" destOrd="0" presId="urn:microsoft.com/office/officeart/2005/8/layout/orgChart1"/>
    <dgm:cxn modelId="{34C245D1-B1B1-4C24-A6E6-41661DAB0D2D}" type="presParOf" srcId="{AFF1EABE-019B-4452-8FDD-6EE582FBB775}" destId="{5D2704C2-2081-4045-902C-DB68DA43B54A}" srcOrd="2" destOrd="0" presId="urn:microsoft.com/office/officeart/2005/8/layout/orgChart1"/>
    <dgm:cxn modelId="{FFBCD132-1A4E-4460-8F2D-6129FFB25E22}" type="presParOf" srcId="{3C8259C3-E3A2-4C36-A12B-DD984D9C4C0E}" destId="{EF95D27C-2AED-4C1E-8817-56281F7B4D15}" srcOrd="2" destOrd="0" presId="urn:microsoft.com/office/officeart/2005/8/layout/orgChart1"/>
    <dgm:cxn modelId="{2563A4E0-A3ED-4746-ADA3-ADAD81E6AC42}" type="presParOf" srcId="{3C8259C3-E3A2-4C36-A12B-DD984D9C4C0E}" destId="{FC256E68-7BC8-49B3-81BD-4C79F63FCB9F}" srcOrd="3" destOrd="0" presId="urn:microsoft.com/office/officeart/2005/8/layout/orgChart1"/>
    <dgm:cxn modelId="{162DDB8B-AF19-4659-AE35-98380CFB239C}" type="presParOf" srcId="{FC256E68-7BC8-49B3-81BD-4C79F63FCB9F}" destId="{A9041A83-0017-4543-BB26-CAA85477FB97}" srcOrd="0" destOrd="0" presId="urn:microsoft.com/office/officeart/2005/8/layout/orgChart1"/>
    <dgm:cxn modelId="{4C75BDA8-0EFA-4C9F-8124-174839B85229}" type="presParOf" srcId="{A9041A83-0017-4543-BB26-CAA85477FB97}" destId="{7440D5B0-E2B1-4793-BE55-316C616D4501}" srcOrd="0" destOrd="0" presId="urn:microsoft.com/office/officeart/2005/8/layout/orgChart1"/>
    <dgm:cxn modelId="{BBA137A5-0E99-4215-A9AF-E7EFB303D6DD}" type="presParOf" srcId="{A9041A83-0017-4543-BB26-CAA85477FB97}" destId="{C0D27B80-4FD9-4075-8C9D-0995006C5180}" srcOrd="1" destOrd="0" presId="urn:microsoft.com/office/officeart/2005/8/layout/orgChart1"/>
    <dgm:cxn modelId="{40EA02B2-9451-4FD4-ABF5-36FD864F7A77}" type="presParOf" srcId="{FC256E68-7BC8-49B3-81BD-4C79F63FCB9F}" destId="{9D6FDEC3-2FE2-41BE-8E0A-238A971B7463}" srcOrd="1" destOrd="0" presId="urn:microsoft.com/office/officeart/2005/8/layout/orgChart1"/>
    <dgm:cxn modelId="{DE3C4AA2-B00E-4B1E-AF09-C232DA10F27A}" type="presParOf" srcId="{FC256E68-7BC8-49B3-81BD-4C79F63FCB9F}" destId="{08A7E39E-A224-4958-A12E-FEAD074B0657}" srcOrd="2" destOrd="0" presId="urn:microsoft.com/office/officeart/2005/8/layout/orgChart1"/>
    <dgm:cxn modelId="{0BA92CBC-7F06-4F27-AFAD-53A1E6E49330}" type="presParOf" srcId="{3C8259C3-E3A2-4C36-A12B-DD984D9C4C0E}" destId="{666CA3FC-FFD9-446A-B164-758FCEA2F67A}" srcOrd="4" destOrd="0" presId="urn:microsoft.com/office/officeart/2005/8/layout/orgChart1"/>
    <dgm:cxn modelId="{7E252F90-CC3C-45C6-8E74-8C605670565C}" type="presParOf" srcId="{3C8259C3-E3A2-4C36-A12B-DD984D9C4C0E}" destId="{E77B6224-D206-41CB-A979-808107BA1F3F}" srcOrd="5" destOrd="0" presId="urn:microsoft.com/office/officeart/2005/8/layout/orgChart1"/>
    <dgm:cxn modelId="{7C758E7D-D57D-4DBB-979C-CFF5B2378539}" type="presParOf" srcId="{E77B6224-D206-41CB-A979-808107BA1F3F}" destId="{AEC482A5-3302-467C-B138-1E6322D2688B}" srcOrd="0" destOrd="0" presId="urn:microsoft.com/office/officeart/2005/8/layout/orgChart1"/>
    <dgm:cxn modelId="{C4A0D495-FC07-4093-93E8-B9748E54171F}" type="presParOf" srcId="{AEC482A5-3302-467C-B138-1E6322D2688B}" destId="{F829C81E-BC5E-42A6-A7F0-D1E034D426B9}" srcOrd="0" destOrd="0" presId="urn:microsoft.com/office/officeart/2005/8/layout/orgChart1"/>
    <dgm:cxn modelId="{0143A461-A60C-4733-8C38-B042C773D1FD}" type="presParOf" srcId="{AEC482A5-3302-467C-B138-1E6322D2688B}" destId="{1B840C38-E009-49F0-B1E3-1D93F8F41BD1}" srcOrd="1" destOrd="0" presId="urn:microsoft.com/office/officeart/2005/8/layout/orgChart1"/>
    <dgm:cxn modelId="{AD7A7AA0-3C7F-4412-B993-5DB664E60DBA}" type="presParOf" srcId="{E77B6224-D206-41CB-A979-808107BA1F3F}" destId="{C7753B79-0494-4B11-959C-DC753AA54FC3}" srcOrd="1" destOrd="0" presId="urn:microsoft.com/office/officeart/2005/8/layout/orgChart1"/>
    <dgm:cxn modelId="{46BAD940-CAB8-4071-A5B7-CF0596C3ED7E}" type="presParOf" srcId="{E77B6224-D206-41CB-A979-808107BA1F3F}" destId="{87DDF59E-2659-4FDA-83CE-F2AC92918A38}" srcOrd="2" destOrd="0" presId="urn:microsoft.com/office/officeart/2005/8/layout/orgChart1"/>
    <dgm:cxn modelId="{242AFF27-D447-49E8-89AB-06F5C168699A}" type="presParOf" srcId="{D7AE1D18-7301-402F-876D-169BCFFE744F}" destId="{CA232912-BEDF-42C9-A2FF-4B0CEAC2DEA1}" srcOrd="2" destOrd="0" presId="urn:microsoft.com/office/officeart/2005/8/layout/orgChart1"/>
  </dgm:cxnLst>
  <dgm:bg/>
  <dgm:whole>
    <a:ln w="19050"/>
  </dgm:whole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F33457-97BB-41A9-B8EC-3658740DA735}" type="doc">
      <dgm:prSet loTypeId="urn:microsoft.com/office/officeart/2005/8/layout/chevron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840874A-C8EC-4F3D-808B-70CECC2361F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B463706-3662-4E0D-83FF-77F5F7652D9B}" type="parTrans" cxnId="{277F092D-23FE-4FFA-992E-D004FD94EB7A}">
      <dgm:prSet/>
      <dgm:spPr/>
      <dgm:t>
        <a:bodyPr/>
        <a:lstStyle/>
        <a:p>
          <a:endParaRPr lang="ru-RU"/>
        </a:p>
      </dgm:t>
    </dgm:pt>
    <dgm:pt modelId="{179FF3C0-705B-4E15-A7A8-419C96234633}" type="sibTrans" cxnId="{277F092D-23FE-4FFA-992E-D004FD94EB7A}">
      <dgm:prSet/>
      <dgm:spPr/>
      <dgm:t>
        <a:bodyPr/>
        <a:lstStyle/>
        <a:p>
          <a:endParaRPr lang="ru-RU"/>
        </a:p>
      </dgm:t>
    </dgm:pt>
    <dgm:pt modelId="{3C610BAB-B000-46A8-8F30-F8529EA7274F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939B2D1-66F2-4B4B-856C-098372E6A232}" type="parTrans" cxnId="{99B91C2D-DB53-4BD5-825B-49588D825ED2}">
      <dgm:prSet/>
      <dgm:spPr/>
      <dgm:t>
        <a:bodyPr/>
        <a:lstStyle/>
        <a:p>
          <a:endParaRPr lang="ru-RU"/>
        </a:p>
      </dgm:t>
    </dgm:pt>
    <dgm:pt modelId="{08FA657B-118A-4DD8-B6C3-47057488CB63}" type="sibTrans" cxnId="{99B91C2D-DB53-4BD5-825B-49588D825ED2}">
      <dgm:prSet/>
      <dgm:spPr/>
      <dgm:t>
        <a:bodyPr/>
        <a:lstStyle/>
        <a:p>
          <a:endParaRPr lang="ru-RU"/>
        </a:p>
      </dgm:t>
    </dgm:pt>
    <dgm:pt modelId="{152A4CB6-B036-4AE2-B40B-9D7CD5583B12}">
      <dgm:prSet phldrT="[Текст]"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К заявлению прилагаются документы, подтверждающие обоснованность уточнения информации, содержащейся в единой информационной системе, или их копии, заверенные организацией.</a:t>
          </a:r>
          <a:endParaRPr lang="ru-RU" sz="1400" b="1" i="0" dirty="0">
            <a:latin typeface="Times New Roman" pitchFamily="18" charset="0"/>
            <a:cs typeface="Times New Roman" pitchFamily="18" charset="0"/>
          </a:endParaRPr>
        </a:p>
      </dgm:t>
    </dgm:pt>
    <dgm:pt modelId="{35317ABC-E28F-469E-AB1F-B2FAEB72C909}" type="parTrans" cxnId="{34CC4350-F071-4219-BBA7-B8384C3846FF}">
      <dgm:prSet/>
      <dgm:spPr/>
      <dgm:t>
        <a:bodyPr/>
        <a:lstStyle/>
        <a:p>
          <a:endParaRPr lang="ru-RU"/>
        </a:p>
      </dgm:t>
    </dgm:pt>
    <dgm:pt modelId="{A33C4C0F-04DA-4FB6-84DD-EA14E610CBA4}" type="sibTrans" cxnId="{34CC4350-F071-4219-BBA7-B8384C3846FF}">
      <dgm:prSet/>
      <dgm:spPr/>
      <dgm:t>
        <a:bodyPr/>
        <a:lstStyle/>
        <a:p>
          <a:endParaRPr lang="ru-RU"/>
        </a:p>
      </dgm:t>
    </dgm:pt>
    <dgm:pt modelId="{895C2EB3-0030-4AC6-88A7-15491D1448F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48334E37-5026-447F-AAFE-328026BEC8FA}" type="sibTrans" cxnId="{30EC4963-E55F-4A47-B2D8-913C3E85B032}">
      <dgm:prSet/>
      <dgm:spPr/>
      <dgm:t>
        <a:bodyPr/>
        <a:lstStyle/>
        <a:p>
          <a:endParaRPr lang="ru-RU"/>
        </a:p>
      </dgm:t>
    </dgm:pt>
    <dgm:pt modelId="{D91EF1F6-D623-4C74-9315-FA83EEDF9F34}" type="parTrans" cxnId="{30EC4963-E55F-4A47-B2D8-913C3E85B032}">
      <dgm:prSet/>
      <dgm:spPr/>
      <dgm:t>
        <a:bodyPr/>
        <a:lstStyle/>
        <a:p>
          <a:endParaRPr lang="ru-RU"/>
        </a:p>
      </dgm:t>
    </dgm:pt>
    <dgm:pt modelId="{ADF55310-74F5-4C01-80D1-B8DB56FC42B2}">
      <dgm:prSet phldrT="[Текст]"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Заявление и документы должны быть подписаны квалифицированной электронной подписью, выданной в соответствии с требованиями Федерального закона «Об электронной подписи».</a:t>
          </a:r>
          <a:endParaRPr lang="ru-RU" sz="1400" b="1" i="0" dirty="0">
            <a:latin typeface="Times New Roman" pitchFamily="18" charset="0"/>
            <a:cs typeface="Times New Roman" pitchFamily="18" charset="0"/>
          </a:endParaRPr>
        </a:p>
      </dgm:t>
    </dgm:pt>
    <dgm:pt modelId="{04813CE1-C2D6-47AA-86EF-B23C3E75AC39}" type="parTrans" cxnId="{8BBABE9E-8EA7-4F92-BFCA-7D1F9E00FD43}">
      <dgm:prSet/>
      <dgm:spPr/>
      <dgm:t>
        <a:bodyPr/>
        <a:lstStyle/>
        <a:p>
          <a:endParaRPr lang="ru-RU"/>
        </a:p>
      </dgm:t>
    </dgm:pt>
    <dgm:pt modelId="{E1014AEF-5B45-4AF9-8FAF-30225B66DF14}" type="sibTrans" cxnId="{8BBABE9E-8EA7-4F92-BFCA-7D1F9E00FD43}">
      <dgm:prSet/>
      <dgm:spPr/>
      <dgm:t>
        <a:bodyPr/>
        <a:lstStyle/>
        <a:p>
          <a:endParaRPr lang="ru-RU"/>
        </a:p>
      </dgm:t>
    </dgm:pt>
    <dgm:pt modelId="{B076C1EA-3747-426C-A266-FEEB718C1FF4}">
      <dgm:prSet phldrT="[Текст]"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Заявление подается организацией в электронном виде посредством единой информационной системы, федеральной государственной информационной системы «Единый портал государственных и муниципальных услуг (функций), официального сайта Федеральной службы по регулированию алкогольного рынка в информационно-телекоммуникационной сети «Интернет».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D4BC699D-B275-424E-9E6E-96D1A69FA701}" type="sibTrans" cxnId="{2306774E-C54B-4D2F-8053-4B20BBBBC1B5}">
      <dgm:prSet/>
      <dgm:spPr/>
      <dgm:t>
        <a:bodyPr/>
        <a:lstStyle/>
        <a:p>
          <a:endParaRPr lang="ru-RU"/>
        </a:p>
      </dgm:t>
    </dgm:pt>
    <dgm:pt modelId="{D66F9F28-20DA-463B-8A06-47EB22E705B3}" type="parTrans" cxnId="{2306774E-C54B-4D2F-8053-4B20BBBBC1B5}">
      <dgm:prSet/>
      <dgm:spPr/>
      <dgm:t>
        <a:bodyPr/>
        <a:lstStyle/>
        <a:p>
          <a:endParaRPr lang="ru-RU"/>
        </a:p>
      </dgm:t>
    </dgm:pt>
    <dgm:pt modelId="{5BEACDA1-8969-4E9C-8652-2D1B057D5123}" type="pres">
      <dgm:prSet presAssocID="{57F33457-97BB-41A9-B8EC-3658740DA7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AD72AF-FEAB-4805-A7BC-E6F101AEB7C0}" type="pres">
      <dgm:prSet presAssocID="{5840874A-C8EC-4F3D-808B-70CECC2361F5}" presName="composite" presStyleCnt="0"/>
      <dgm:spPr/>
      <dgm:t>
        <a:bodyPr/>
        <a:lstStyle/>
        <a:p>
          <a:endParaRPr lang="ru-RU"/>
        </a:p>
      </dgm:t>
    </dgm:pt>
    <dgm:pt modelId="{F0042D60-63A3-4649-A7FA-1C5191311350}" type="pres">
      <dgm:prSet presAssocID="{5840874A-C8EC-4F3D-808B-70CECC2361F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B98AA-DFA8-4CB4-92AF-8D709D75859E}" type="pres">
      <dgm:prSet presAssocID="{5840874A-C8EC-4F3D-808B-70CECC2361F5}" presName="descendantText" presStyleLbl="alignAcc1" presStyleIdx="0" presStyleCnt="3" custScaleY="129872" custLinFactNeighborX="689" custLinFactNeighborY="-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3B842-7D4B-49B9-BB38-578803900ED8}" type="pres">
      <dgm:prSet presAssocID="{179FF3C0-705B-4E15-A7A8-419C96234633}" presName="sp" presStyleCnt="0"/>
      <dgm:spPr/>
      <dgm:t>
        <a:bodyPr/>
        <a:lstStyle/>
        <a:p>
          <a:endParaRPr lang="ru-RU"/>
        </a:p>
      </dgm:t>
    </dgm:pt>
    <dgm:pt modelId="{65BFEDC0-FBC8-4317-A4E2-AEB2FE2EEBB2}" type="pres">
      <dgm:prSet presAssocID="{3C610BAB-B000-46A8-8F30-F8529EA7274F}" presName="composite" presStyleCnt="0"/>
      <dgm:spPr/>
      <dgm:t>
        <a:bodyPr/>
        <a:lstStyle/>
        <a:p>
          <a:endParaRPr lang="ru-RU"/>
        </a:p>
      </dgm:t>
    </dgm:pt>
    <dgm:pt modelId="{FCA0E27A-2374-408A-A4AF-BF8049774DD4}" type="pres">
      <dgm:prSet presAssocID="{3C610BAB-B000-46A8-8F30-F8529EA7274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423A8-DD7D-481D-8200-C8648DFF0B47}" type="pres">
      <dgm:prSet presAssocID="{3C610BAB-B000-46A8-8F30-F8529EA7274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A7784-630B-4EA8-BBE3-2F8159522BBA}" type="pres">
      <dgm:prSet presAssocID="{08FA657B-118A-4DD8-B6C3-47057488CB63}" presName="sp" presStyleCnt="0"/>
      <dgm:spPr/>
      <dgm:t>
        <a:bodyPr/>
        <a:lstStyle/>
        <a:p>
          <a:endParaRPr lang="ru-RU"/>
        </a:p>
      </dgm:t>
    </dgm:pt>
    <dgm:pt modelId="{144EAD60-5AAF-4935-AF44-CDA67C89608F}" type="pres">
      <dgm:prSet presAssocID="{895C2EB3-0030-4AC6-88A7-15491D1448F4}" presName="composite" presStyleCnt="0"/>
      <dgm:spPr/>
      <dgm:t>
        <a:bodyPr/>
        <a:lstStyle/>
        <a:p>
          <a:endParaRPr lang="ru-RU"/>
        </a:p>
      </dgm:t>
    </dgm:pt>
    <dgm:pt modelId="{ED8AB6C8-1A87-4098-81A5-B9A0A1641FF4}" type="pres">
      <dgm:prSet presAssocID="{895C2EB3-0030-4AC6-88A7-15491D1448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71677-9048-469B-B1C6-016A5ECB4633}" type="pres">
      <dgm:prSet presAssocID="{895C2EB3-0030-4AC6-88A7-15491D1448F4}" presName="descendantText" presStyleLbl="alignAcc1" presStyleIdx="2" presStyleCnt="3" custScaleY="905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4F0D0-2785-4B5E-A47F-33DADB299E3F}" type="presOf" srcId="{152A4CB6-B036-4AE2-B40B-9D7CD5583B12}" destId="{328423A8-DD7D-481D-8200-C8648DFF0B47}" srcOrd="0" destOrd="0" presId="urn:microsoft.com/office/officeart/2005/8/layout/chevron2"/>
    <dgm:cxn modelId="{34CC4350-F071-4219-BBA7-B8384C3846FF}" srcId="{3C610BAB-B000-46A8-8F30-F8529EA7274F}" destId="{152A4CB6-B036-4AE2-B40B-9D7CD5583B12}" srcOrd="0" destOrd="0" parTransId="{35317ABC-E28F-469E-AB1F-B2FAEB72C909}" sibTransId="{A33C4C0F-04DA-4FB6-84DD-EA14E610CBA4}"/>
    <dgm:cxn modelId="{8D1BCC4F-2756-4D26-A51D-9E83E2D117D5}" type="presOf" srcId="{ADF55310-74F5-4C01-80D1-B8DB56FC42B2}" destId="{0FE71677-9048-469B-B1C6-016A5ECB4633}" srcOrd="0" destOrd="0" presId="urn:microsoft.com/office/officeart/2005/8/layout/chevron2"/>
    <dgm:cxn modelId="{82DBBADC-7DDD-435B-8F43-485E49BAA4F4}" type="presOf" srcId="{3C610BAB-B000-46A8-8F30-F8529EA7274F}" destId="{FCA0E27A-2374-408A-A4AF-BF8049774DD4}" srcOrd="0" destOrd="0" presId="urn:microsoft.com/office/officeart/2005/8/layout/chevron2"/>
    <dgm:cxn modelId="{2306774E-C54B-4D2F-8053-4B20BBBBC1B5}" srcId="{5840874A-C8EC-4F3D-808B-70CECC2361F5}" destId="{B076C1EA-3747-426C-A266-FEEB718C1FF4}" srcOrd="0" destOrd="0" parTransId="{D66F9F28-20DA-463B-8A06-47EB22E705B3}" sibTransId="{D4BC699D-B275-424E-9E6E-96D1A69FA701}"/>
    <dgm:cxn modelId="{0892FD15-54C8-41A4-8788-73BC9C7E337B}" type="presOf" srcId="{57F33457-97BB-41A9-B8EC-3658740DA735}" destId="{5BEACDA1-8969-4E9C-8652-2D1B057D5123}" srcOrd="0" destOrd="0" presId="urn:microsoft.com/office/officeart/2005/8/layout/chevron2"/>
    <dgm:cxn modelId="{30EC4963-E55F-4A47-B2D8-913C3E85B032}" srcId="{57F33457-97BB-41A9-B8EC-3658740DA735}" destId="{895C2EB3-0030-4AC6-88A7-15491D1448F4}" srcOrd="2" destOrd="0" parTransId="{D91EF1F6-D623-4C74-9315-FA83EEDF9F34}" sibTransId="{48334E37-5026-447F-AAFE-328026BEC8FA}"/>
    <dgm:cxn modelId="{277F092D-23FE-4FFA-992E-D004FD94EB7A}" srcId="{57F33457-97BB-41A9-B8EC-3658740DA735}" destId="{5840874A-C8EC-4F3D-808B-70CECC2361F5}" srcOrd="0" destOrd="0" parTransId="{BB463706-3662-4E0D-83FF-77F5F7652D9B}" sibTransId="{179FF3C0-705B-4E15-A7A8-419C96234633}"/>
    <dgm:cxn modelId="{8BBABE9E-8EA7-4F92-BFCA-7D1F9E00FD43}" srcId="{895C2EB3-0030-4AC6-88A7-15491D1448F4}" destId="{ADF55310-74F5-4C01-80D1-B8DB56FC42B2}" srcOrd="0" destOrd="0" parTransId="{04813CE1-C2D6-47AA-86EF-B23C3E75AC39}" sibTransId="{E1014AEF-5B45-4AF9-8FAF-30225B66DF14}"/>
    <dgm:cxn modelId="{99B91C2D-DB53-4BD5-825B-49588D825ED2}" srcId="{57F33457-97BB-41A9-B8EC-3658740DA735}" destId="{3C610BAB-B000-46A8-8F30-F8529EA7274F}" srcOrd="1" destOrd="0" parTransId="{3939B2D1-66F2-4B4B-856C-098372E6A232}" sibTransId="{08FA657B-118A-4DD8-B6C3-47057488CB63}"/>
    <dgm:cxn modelId="{E761E5B3-BC84-492A-9ADC-8CDF1BC32D06}" type="presOf" srcId="{895C2EB3-0030-4AC6-88A7-15491D1448F4}" destId="{ED8AB6C8-1A87-4098-81A5-B9A0A1641FF4}" srcOrd="0" destOrd="0" presId="urn:microsoft.com/office/officeart/2005/8/layout/chevron2"/>
    <dgm:cxn modelId="{3E62CDFC-A7C2-4C2E-955D-1C97BB507C61}" type="presOf" srcId="{B076C1EA-3747-426C-A266-FEEB718C1FF4}" destId="{3F0B98AA-DFA8-4CB4-92AF-8D709D75859E}" srcOrd="0" destOrd="0" presId="urn:microsoft.com/office/officeart/2005/8/layout/chevron2"/>
    <dgm:cxn modelId="{8B821491-71B0-420A-A55F-B3A5419803A4}" type="presOf" srcId="{5840874A-C8EC-4F3D-808B-70CECC2361F5}" destId="{F0042D60-63A3-4649-A7FA-1C5191311350}" srcOrd="0" destOrd="0" presId="urn:microsoft.com/office/officeart/2005/8/layout/chevron2"/>
    <dgm:cxn modelId="{432B97DA-1ED7-4717-8315-79F37FED6595}" type="presParOf" srcId="{5BEACDA1-8969-4E9C-8652-2D1B057D5123}" destId="{2EAD72AF-FEAB-4805-A7BC-E6F101AEB7C0}" srcOrd="0" destOrd="0" presId="urn:microsoft.com/office/officeart/2005/8/layout/chevron2"/>
    <dgm:cxn modelId="{E960EF3A-66C2-4C01-ACBD-54889902F38F}" type="presParOf" srcId="{2EAD72AF-FEAB-4805-A7BC-E6F101AEB7C0}" destId="{F0042D60-63A3-4649-A7FA-1C5191311350}" srcOrd="0" destOrd="0" presId="urn:microsoft.com/office/officeart/2005/8/layout/chevron2"/>
    <dgm:cxn modelId="{E0F60030-CB9E-4C37-95E9-9A50106FE010}" type="presParOf" srcId="{2EAD72AF-FEAB-4805-A7BC-E6F101AEB7C0}" destId="{3F0B98AA-DFA8-4CB4-92AF-8D709D75859E}" srcOrd="1" destOrd="0" presId="urn:microsoft.com/office/officeart/2005/8/layout/chevron2"/>
    <dgm:cxn modelId="{88565A95-402B-413C-9B49-A31A93E65755}" type="presParOf" srcId="{5BEACDA1-8969-4E9C-8652-2D1B057D5123}" destId="{C313B842-7D4B-49B9-BB38-578803900ED8}" srcOrd="1" destOrd="0" presId="urn:microsoft.com/office/officeart/2005/8/layout/chevron2"/>
    <dgm:cxn modelId="{11F7A49F-5984-4D23-B491-B05A818A1584}" type="presParOf" srcId="{5BEACDA1-8969-4E9C-8652-2D1B057D5123}" destId="{65BFEDC0-FBC8-4317-A4E2-AEB2FE2EEBB2}" srcOrd="2" destOrd="0" presId="urn:microsoft.com/office/officeart/2005/8/layout/chevron2"/>
    <dgm:cxn modelId="{7384AC0E-C9BA-448B-9271-C7E368231941}" type="presParOf" srcId="{65BFEDC0-FBC8-4317-A4E2-AEB2FE2EEBB2}" destId="{FCA0E27A-2374-408A-A4AF-BF8049774DD4}" srcOrd="0" destOrd="0" presId="urn:microsoft.com/office/officeart/2005/8/layout/chevron2"/>
    <dgm:cxn modelId="{F8BA2037-C66B-410D-B4DC-DFD96148027A}" type="presParOf" srcId="{65BFEDC0-FBC8-4317-A4E2-AEB2FE2EEBB2}" destId="{328423A8-DD7D-481D-8200-C8648DFF0B47}" srcOrd="1" destOrd="0" presId="urn:microsoft.com/office/officeart/2005/8/layout/chevron2"/>
    <dgm:cxn modelId="{23836E12-A103-4E60-9DC6-8F4B616C10BD}" type="presParOf" srcId="{5BEACDA1-8969-4E9C-8652-2D1B057D5123}" destId="{BB1A7784-630B-4EA8-BBE3-2F8159522BBA}" srcOrd="3" destOrd="0" presId="urn:microsoft.com/office/officeart/2005/8/layout/chevron2"/>
    <dgm:cxn modelId="{939F82C4-5FFA-4F02-BB42-F0F9BB0FBACF}" type="presParOf" srcId="{5BEACDA1-8969-4E9C-8652-2D1B057D5123}" destId="{144EAD60-5AAF-4935-AF44-CDA67C89608F}" srcOrd="4" destOrd="0" presId="urn:microsoft.com/office/officeart/2005/8/layout/chevron2"/>
    <dgm:cxn modelId="{CF94CFD4-777A-4958-B88A-3ED5B99C643E}" type="presParOf" srcId="{144EAD60-5AAF-4935-AF44-CDA67C89608F}" destId="{ED8AB6C8-1A87-4098-81A5-B9A0A1641FF4}" srcOrd="0" destOrd="0" presId="urn:microsoft.com/office/officeart/2005/8/layout/chevron2"/>
    <dgm:cxn modelId="{DD54BCC8-847C-4510-843D-BA990B2EED03}" type="presParOf" srcId="{144EAD60-5AAF-4935-AF44-CDA67C89608F}" destId="{0FE71677-9048-469B-B1C6-016A5ECB46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B26BD4-D4B7-4C4A-AA8E-C0D1E4F3231A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C14BC5-3215-4F71-98B3-272A2E3C6258}">
      <dgm:prSet phldrT="[Текст]" custT="1"/>
      <dgm:spPr/>
      <dgm:t>
        <a:bodyPr/>
        <a:lstStyle/>
        <a:p>
          <a:pPr algn="ctr">
            <a:spcAft>
              <a:spcPts val="0"/>
            </a:spcAft>
          </a:pPr>
          <a:r>
            <a:rPr lang="ru-RU" sz="1600" b="1" i="0" u="none" dirty="0" smtClean="0">
              <a:latin typeface="Times New Roman" pitchFamily="18" charset="0"/>
              <a:cs typeface="Times New Roman" pitchFamily="18" charset="0"/>
            </a:rPr>
            <a:t>в случае выявление Управлением или уполномоченным таможенным органом,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недостоверной и (или) искаженной информации в прилагаемых к заявлению документах, представленных организацией, сельскохозяйственным товаропроизводителем или индивидуальным предпринимателем по сведениям за отчетный (проверяемый) период, которые необходимо скорректировать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4B277D3-7607-4BFE-A61B-367A9F931AF3}" type="parTrans" cxnId="{AC3EF404-7240-4E60-91A7-1B0B40495F29}">
      <dgm:prSet/>
      <dgm:spPr/>
      <dgm:t>
        <a:bodyPr/>
        <a:lstStyle/>
        <a:p>
          <a:endParaRPr lang="ru-RU" sz="2000" b="1"/>
        </a:p>
      </dgm:t>
    </dgm:pt>
    <dgm:pt modelId="{DA9650BA-F1C1-4269-B248-1D770FC31DA0}" type="sibTrans" cxnId="{AC3EF404-7240-4E60-91A7-1B0B40495F29}">
      <dgm:prSet/>
      <dgm:spPr/>
      <dgm:t>
        <a:bodyPr/>
        <a:lstStyle/>
        <a:p>
          <a:endParaRPr lang="ru-RU" sz="2000" b="1"/>
        </a:p>
      </dgm:t>
    </dgm:pt>
    <dgm:pt modelId="{F185CD71-0F50-431E-93C8-E252EE990A5C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ru-RU" sz="1600" b="1" i="0" u="none" dirty="0" smtClean="0">
              <a:latin typeface="Times New Roman" pitchFamily="18" charset="0"/>
              <a:cs typeface="Times New Roman" pitchFamily="18" charset="0"/>
            </a:rPr>
            <a:t>в случае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наличие сведений о проверке в отношении заявителя, проводимой налоговыми органами, органами исполнительной власти субъектов Российской Федерации, уполномоченными в области лицензионного контроля за розничной продажей алкогольной продукции, Федеральной службой по регулированию алкогольного рынка, ее территориальными органами на момент подачи заявления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13E74270-3329-4F0F-94CC-26D2C5B5A0CE}" type="parTrans" cxnId="{54FB3BD6-6CAF-44D6-B15F-8FC31D48B4A6}">
      <dgm:prSet/>
      <dgm:spPr/>
      <dgm:t>
        <a:bodyPr/>
        <a:lstStyle/>
        <a:p>
          <a:endParaRPr lang="ru-RU" sz="2000" b="1"/>
        </a:p>
      </dgm:t>
    </dgm:pt>
    <dgm:pt modelId="{265E4F24-8847-44BB-9C9C-329E722F7D96}" type="sibTrans" cxnId="{54FB3BD6-6CAF-44D6-B15F-8FC31D48B4A6}">
      <dgm:prSet/>
      <dgm:spPr/>
      <dgm:t>
        <a:bodyPr/>
        <a:lstStyle/>
        <a:p>
          <a:endParaRPr lang="ru-RU" sz="2000" b="1"/>
        </a:p>
      </dgm:t>
    </dgm:pt>
    <dgm:pt modelId="{DED95D29-B6E3-4FFE-BBA2-AD9585F3A3DF}" type="pres">
      <dgm:prSet presAssocID="{5AB26BD4-D4B7-4C4A-AA8E-C0D1E4F3231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B45C20-8904-4B10-A90F-BA4CB2108326}" type="pres">
      <dgm:prSet presAssocID="{D5C14BC5-3215-4F71-98B3-272A2E3C6258}" presName="composite" presStyleCnt="0"/>
      <dgm:spPr/>
    </dgm:pt>
    <dgm:pt modelId="{0EB821C9-3F56-48B4-8F65-299BC7EBEEC5}" type="pres">
      <dgm:prSet presAssocID="{D5C14BC5-3215-4F71-98B3-272A2E3C6258}" presName="imgShp" presStyleLbl="fgImgPlace1" presStyleIdx="0" presStyleCnt="2" custScaleX="36646" custScaleY="39432" custLinFactNeighborX="-19760" custLinFactNeighborY="466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2F2A956-FA2F-4FDF-BB0D-5ABF8919BB05}" type="pres">
      <dgm:prSet presAssocID="{D5C14BC5-3215-4F71-98B3-272A2E3C6258}" presName="txShp" presStyleLbl="node1" presStyleIdx="0" presStyleCnt="2" custScaleX="143779" custScaleY="77856" custLinFactNeighborX="-3298" custLinFactNeighborY="7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7CB01-57C3-4B52-892B-18A2892346C7}" type="pres">
      <dgm:prSet presAssocID="{DA9650BA-F1C1-4269-B248-1D770FC31DA0}" presName="spacing" presStyleCnt="0"/>
      <dgm:spPr/>
    </dgm:pt>
    <dgm:pt modelId="{1196BA6A-E4BF-4C8B-A182-E009BCE46E5D}" type="pres">
      <dgm:prSet presAssocID="{F185CD71-0F50-431E-93C8-E252EE990A5C}" presName="composite" presStyleCnt="0"/>
      <dgm:spPr/>
    </dgm:pt>
    <dgm:pt modelId="{C74B7469-C7F6-41CE-B0E6-39C45D4CA8DC}" type="pres">
      <dgm:prSet presAssocID="{F185CD71-0F50-431E-93C8-E252EE990A5C}" presName="imgShp" presStyleLbl="fgImgPlace1" presStyleIdx="1" presStyleCnt="2" custScaleX="35777" custScaleY="38750" custLinFactNeighborX="-20194" custLinFactNeighborY="-1855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879DA96-323B-480C-ADCE-D6B9FE90A7E8}" type="pres">
      <dgm:prSet presAssocID="{F185CD71-0F50-431E-93C8-E252EE990A5C}" presName="txShp" presStyleLbl="node1" presStyleIdx="1" presStyleCnt="2" custScaleX="142630" custScaleY="72762" custLinFactNeighborX="-2571" custLinFactNeighborY="-17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FA07CE-80A9-4DEE-A084-0BEFC142246A}" type="presOf" srcId="{D5C14BC5-3215-4F71-98B3-272A2E3C6258}" destId="{A2F2A956-FA2F-4FDF-BB0D-5ABF8919BB05}" srcOrd="0" destOrd="0" presId="urn:microsoft.com/office/officeart/2005/8/layout/vList3#1"/>
    <dgm:cxn modelId="{3321A73A-B6B7-453F-9AD8-C5F549569448}" type="presOf" srcId="{5AB26BD4-D4B7-4C4A-AA8E-C0D1E4F3231A}" destId="{DED95D29-B6E3-4FFE-BBA2-AD9585F3A3DF}" srcOrd="0" destOrd="0" presId="urn:microsoft.com/office/officeart/2005/8/layout/vList3#1"/>
    <dgm:cxn modelId="{AC3EF404-7240-4E60-91A7-1B0B40495F29}" srcId="{5AB26BD4-D4B7-4C4A-AA8E-C0D1E4F3231A}" destId="{D5C14BC5-3215-4F71-98B3-272A2E3C6258}" srcOrd="0" destOrd="0" parTransId="{C4B277D3-7607-4BFE-A61B-367A9F931AF3}" sibTransId="{DA9650BA-F1C1-4269-B248-1D770FC31DA0}"/>
    <dgm:cxn modelId="{36759B65-FFA7-493B-807A-F0AB5F2D44BB}" type="presOf" srcId="{F185CD71-0F50-431E-93C8-E252EE990A5C}" destId="{9879DA96-323B-480C-ADCE-D6B9FE90A7E8}" srcOrd="0" destOrd="0" presId="urn:microsoft.com/office/officeart/2005/8/layout/vList3#1"/>
    <dgm:cxn modelId="{54FB3BD6-6CAF-44D6-B15F-8FC31D48B4A6}" srcId="{5AB26BD4-D4B7-4C4A-AA8E-C0D1E4F3231A}" destId="{F185CD71-0F50-431E-93C8-E252EE990A5C}" srcOrd="1" destOrd="0" parTransId="{13E74270-3329-4F0F-94CC-26D2C5B5A0CE}" sibTransId="{265E4F24-8847-44BB-9C9C-329E722F7D96}"/>
    <dgm:cxn modelId="{369EE4E2-C4F8-453C-A8FA-C7D28AA5D256}" type="presParOf" srcId="{DED95D29-B6E3-4FFE-BBA2-AD9585F3A3DF}" destId="{51B45C20-8904-4B10-A90F-BA4CB2108326}" srcOrd="0" destOrd="0" presId="urn:microsoft.com/office/officeart/2005/8/layout/vList3#1"/>
    <dgm:cxn modelId="{A342B7E6-CC96-4AE6-915D-E45FF5DB0A78}" type="presParOf" srcId="{51B45C20-8904-4B10-A90F-BA4CB2108326}" destId="{0EB821C9-3F56-48B4-8F65-299BC7EBEEC5}" srcOrd="0" destOrd="0" presId="urn:microsoft.com/office/officeart/2005/8/layout/vList3#1"/>
    <dgm:cxn modelId="{9F0E48AF-BA35-4025-A82B-20E38B83FA46}" type="presParOf" srcId="{51B45C20-8904-4B10-A90F-BA4CB2108326}" destId="{A2F2A956-FA2F-4FDF-BB0D-5ABF8919BB05}" srcOrd="1" destOrd="0" presId="urn:microsoft.com/office/officeart/2005/8/layout/vList3#1"/>
    <dgm:cxn modelId="{A65A24B9-8160-480D-BDDC-909A23EE3B51}" type="presParOf" srcId="{DED95D29-B6E3-4FFE-BBA2-AD9585F3A3DF}" destId="{DCF7CB01-57C3-4B52-892B-18A2892346C7}" srcOrd="1" destOrd="0" presId="urn:microsoft.com/office/officeart/2005/8/layout/vList3#1"/>
    <dgm:cxn modelId="{C2D5C993-6E87-471B-8B49-BFE2E6E3C327}" type="presParOf" srcId="{DED95D29-B6E3-4FFE-BBA2-AD9585F3A3DF}" destId="{1196BA6A-E4BF-4C8B-A182-E009BCE46E5D}" srcOrd="2" destOrd="0" presId="urn:microsoft.com/office/officeart/2005/8/layout/vList3#1"/>
    <dgm:cxn modelId="{DB4DE432-3CA9-4845-AB02-63A43EF23EA9}" type="presParOf" srcId="{1196BA6A-E4BF-4C8B-A182-E009BCE46E5D}" destId="{C74B7469-C7F6-41CE-B0E6-39C45D4CA8DC}" srcOrd="0" destOrd="0" presId="urn:microsoft.com/office/officeart/2005/8/layout/vList3#1"/>
    <dgm:cxn modelId="{4155C739-5A08-4FE7-81FF-016899520441}" type="presParOf" srcId="{1196BA6A-E4BF-4C8B-A182-E009BCE46E5D}" destId="{9879DA96-323B-480C-ADCE-D6B9FE90A7E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F33457-97BB-41A9-B8EC-3658740DA735}" type="doc">
      <dgm:prSet loTypeId="urn:microsoft.com/office/officeart/2005/8/layout/chevron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840874A-C8EC-4F3D-808B-70CECC2361F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B463706-3662-4E0D-83FF-77F5F7652D9B}" type="parTrans" cxnId="{277F092D-23FE-4FFA-992E-D004FD94EB7A}">
      <dgm:prSet/>
      <dgm:spPr/>
      <dgm:t>
        <a:bodyPr/>
        <a:lstStyle/>
        <a:p>
          <a:endParaRPr lang="ru-RU"/>
        </a:p>
      </dgm:t>
    </dgm:pt>
    <dgm:pt modelId="{179FF3C0-705B-4E15-A7A8-419C96234633}" type="sibTrans" cxnId="{277F092D-23FE-4FFA-992E-D004FD94EB7A}">
      <dgm:prSet/>
      <dgm:spPr/>
      <dgm:t>
        <a:bodyPr/>
        <a:lstStyle/>
        <a:p>
          <a:endParaRPr lang="ru-RU"/>
        </a:p>
      </dgm:t>
    </dgm:pt>
    <dgm:pt modelId="{3C610BAB-B000-46A8-8F30-F8529EA7274F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939B2D1-66F2-4B4B-856C-098372E6A232}" type="parTrans" cxnId="{99B91C2D-DB53-4BD5-825B-49588D825ED2}">
      <dgm:prSet/>
      <dgm:spPr/>
      <dgm:t>
        <a:bodyPr/>
        <a:lstStyle/>
        <a:p>
          <a:endParaRPr lang="ru-RU"/>
        </a:p>
      </dgm:t>
    </dgm:pt>
    <dgm:pt modelId="{08FA657B-118A-4DD8-B6C3-47057488CB63}" type="sibTrans" cxnId="{99B91C2D-DB53-4BD5-825B-49588D825ED2}">
      <dgm:prSet/>
      <dgm:spPr/>
      <dgm:t>
        <a:bodyPr/>
        <a:lstStyle/>
        <a:p>
          <a:endParaRPr lang="ru-RU"/>
        </a:p>
      </dgm:t>
    </dgm:pt>
    <dgm:pt modelId="{152A4CB6-B036-4AE2-B40B-9D7CD5583B1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подтверждение подлинности информации, передаваемой в единую информационную систему, должно обеспечиваться путем применения электронной подписи</a:t>
          </a:r>
          <a:endParaRPr lang="ru-RU" sz="1600" b="1" i="0" dirty="0">
            <a:latin typeface="Times New Roman" pitchFamily="18" charset="0"/>
            <a:cs typeface="Times New Roman" pitchFamily="18" charset="0"/>
          </a:endParaRPr>
        </a:p>
      </dgm:t>
    </dgm:pt>
    <dgm:pt modelId="{35317ABC-E28F-469E-AB1F-B2FAEB72C909}" type="parTrans" cxnId="{34CC4350-F071-4219-BBA7-B8384C3846FF}">
      <dgm:prSet/>
      <dgm:spPr/>
      <dgm:t>
        <a:bodyPr/>
        <a:lstStyle/>
        <a:p>
          <a:endParaRPr lang="ru-RU"/>
        </a:p>
      </dgm:t>
    </dgm:pt>
    <dgm:pt modelId="{A33C4C0F-04DA-4FB6-84DD-EA14E610CBA4}" type="sibTrans" cxnId="{34CC4350-F071-4219-BBA7-B8384C3846FF}">
      <dgm:prSet/>
      <dgm:spPr/>
      <dgm:t>
        <a:bodyPr/>
        <a:lstStyle/>
        <a:p>
          <a:endParaRPr lang="ru-RU"/>
        </a:p>
      </dgm:t>
    </dgm:pt>
    <dgm:pt modelId="{895C2EB3-0030-4AC6-88A7-15491D1448F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48334E37-5026-447F-AAFE-328026BEC8FA}" type="sibTrans" cxnId="{30EC4963-E55F-4A47-B2D8-913C3E85B032}">
      <dgm:prSet/>
      <dgm:spPr/>
      <dgm:t>
        <a:bodyPr/>
        <a:lstStyle/>
        <a:p>
          <a:endParaRPr lang="ru-RU"/>
        </a:p>
      </dgm:t>
    </dgm:pt>
    <dgm:pt modelId="{D91EF1F6-D623-4C74-9315-FA83EEDF9F34}" type="parTrans" cxnId="{30EC4963-E55F-4A47-B2D8-913C3E85B032}">
      <dgm:prSet/>
      <dgm:spPr/>
      <dgm:t>
        <a:bodyPr/>
        <a:lstStyle/>
        <a:p>
          <a:endParaRPr lang="ru-RU"/>
        </a:p>
      </dgm:t>
    </dgm:pt>
    <dgm:pt modelId="{ADF55310-74F5-4C01-80D1-B8DB56FC42B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программно-аппаратные средства должны располагаться по месту нахождения каждого обособленного подразделения (по месту осуществления деятельности) организации, сельскохозяйственного товаропроизводителя, индивидуального предпринимателя</a:t>
          </a:r>
          <a:r>
            <a:rPr lang="ru-RU" sz="1600" b="1" i="0" u="none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i="0" dirty="0">
            <a:latin typeface="Times New Roman" pitchFamily="18" charset="0"/>
            <a:cs typeface="Times New Roman" pitchFamily="18" charset="0"/>
          </a:endParaRPr>
        </a:p>
      </dgm:t>
    </dgm:pt>
    <dgm:pt modelId="{04813CE1-C2D6-47AA-86EF-B23C3E75AC39}" type="parTrans" cxnId="{8BBABE9E-8EA7-4F92-BFCA-7D1F9E00FD43}">
      <dgm:prSet/>
      <dgm:spPr/>
      <dgm:t>
        <a:bodyPr/>
        <a:lstStyle/>
        <a:p>
          <a:endParaRPr lang="ru-RU"/>
        </a:p>
      </dgm:t>
    </dgm:pt>
    <dgm:pt modelId="{E1014AEF-5B45-4AF9-8FAF-30225B66DF14}" type="sibTrans" cxnId="{8BBABE9E-8EA7-4F92-BFCA-7D1F9E00FD43}">
      <dgm:prSet/>
      <dgm:spPr/>
      <dgm:t>
        <a:bodyPr/>
        <a:lstStyle/>
        <a:p>
          <a:endParaRPr lang="ru-RU"/>
        </a:p>
      </dgm:t>
    </dgm:pt>
    <dgm:pt modelId="{B076C1EA-3747-426C-A266-FEEB718C1FF4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обмен информацией должен обеспечиваться посредством информационно-телекоммуникационной сети "Интернет"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4BC699D-B275-424E-9E6E-96D1A69FA701}" type="sibTrans" cxnId="{2306774E-C54B-4D2F-8053-4B20BBBBC1B5}">
      <dgm:prSet/>
      <dgm:spPr/>
      <dgm:t>
        <a:bodyPr/>
        <a:lstStyle/>
        <a:p>
          <a:endParaRPr lang="ru-RU"/>
        </a:p>
      </dgm:t>
    </dgm:pt>
    <dgm:pt modelId="{D66F9F28-20DA-463B-8A06-47EB22E705B3}" type="parTrans" cxnId="{2306774E-C54B-4D2F-8053-4B20BBBBC1B5}">
      <dgm:prSet/>
      <dgm:spPr/>
      <dgm:t>
        <a:bodyPr/>
        <a:lstStyle/>
        <a:p>
          <a:endParaRPr lang="ru-RU"/>
        </a:p>
      </dgm:t>
    </dgm:pt>
    <dgm:pt modelId="{5BEACDA1-8969-4E9C-8652-2D1B057D5123}" type="pres">
      <dgm:prSet presAssocID="{57F33457-97BB-41A9-B8EC-3658740DA7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AD72AF-FEAB-4805-A7BC-E6F101AEB7C0}" type="pres">
      <dgm:prSet presAssocID="{5840874A-C8EC-4F3D-808B-70CECC2361F5}" presName="composite" presStyleCnt="0"/>
      <dgm:spPr/>
      <dgm:t>
        <a:bodyPr/>
        <a:lstStyle/>
        <a:p>
          <a:endParaRPr lang="ru-RU"/>
        </a:p>
      </dgm:t>
    </dgm:pt>
    <dgm:pt modelId="{F0042D60-63A3-4649-A7FA-1C5191311350}" type="pres">
      <dgm:prSet presAssocID="{5840874A-C8EC-4F3D-808B-70CECC2361F5}" presName="parentText" presStyleLbl="alignNode1" presStyleIdx="0" presStyleCnt="3" custLinFactNeighborY="-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B98AA-DFA8-4CB4-92AF-8D709D75859E}" type="pres">
      <dgm:prSet presAssocID="{5840874A-C8EC-4F3D-808B-70CECC2361F5}" presName="descendantText" presStyleLbl="alignAcc1" presStyleIdx="0" presStyleCnt="3" custScaleY="100000" custLinFactNeighborX="689" custLinFactNeighborY="-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3B842-7D4B-49B9-BB38-578803900ED8}" type="pres">
      <dgm:prSet presAssocID="{179FF3C0-705B-4E15-A7A8-419C96234633}" presName="sp" presStyleCnt="0"/>
      <dgm:spPr/>
      <dgm:t>
        <a:bodyPr/>
        <a:lstStyle/>
        <a:p>
          <a:endParaRPr lang="ru-RU"/>
        </a:p>
      </dgm:t>
    </dgm:pt>
    <dgm:pt modelId="{65BFEDC0-FBC8-4317-A4E2-AEB2FE2EEBB2}" type="pres">
      <dgm:prSet presAssocID="{3C610BAB-B000-46A8-8F30-F8529EA7274F}" presName="composite" presStyleCnt="0"/>
      <dgm:spPr/>
      <dgm:t>
        <a:bodyPr/>
        <a:lstStyle/>
        <a:p>
          <a:endParaRPr lang="ru-RU"/>
        </a:p>
      </dgm:t>
    </dgm:pt>
    <dgm:pt modelId="{FCA0E27A-2374-408A-A4AF-BF8049774DD4}" type="pres">
      <dgm:prSet presAssocID="{3C610BAB-B000-46A8-8F30-F8529EA7274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423A8-DD7D-481D-8200-C8648DFF0B47}" type="pres">
      <dgm:prSet presAssocID="{3C610BAB-B000-46A8-8F30-F8529EA7274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A7784-630B-4EA8-BBE3-2F8159522BBA}" type="pres">
      <dgm:prSet presAssocID="{08FA657B-118A-4DD8-B6C3-47057488CB63}" presName="sp" presStyleCnt="0"/>
      <dgm:spPr/>
      <dgm:t>
        <a:bodyPr/>
        <a:lstStyle/>
        <a:p>
          <a:endParaRPr lang="ru-RU"/>
        </a:p>
      </dgm:t>
    </dgm:pt>
    <dgm:pt modelId="{144EAD60-5AAF-4935-AF44-CDA67C89608F}" type="pres">
      <dgm:prSet presAssocID="{895C2EB3-0030-4AC6-88A7-15491D1448F4}" presName="composite" presStyleCnt="0"/>
      <dgm:spPr/>
      <dgm:t>
        <a:bodyPr/>
        <a:lstStyle/>
        <a:p>
          <a:endParaRPr lang="ru-RU"/>
        </a:p>
      </dgm:t>
    </dgm:pt>
    <dgm:pt modelId="{ED8AB6C8-1A87-4098-81A5-B9A0A1641FF4}" type="pres">
      <dgm:prSet presAssocID="{895C2EB3-0030-4AC6-88A7-15491D1448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71677-9048-469B-B1C6-016A5ECB4633}" type="pres">
      <dgm:prSet presAssocID="{895C2EB3-0030-4AC6-88A7-15491D1448F4}" presName="descendantText" presStyleLbl="alignAcc1" presStyleIdx="2" presStyleCnt="3" custScaleY="138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C4350-F071-4219-BBA7-B8384C3846FF}" srcId="{3C610BAB-B000-46A8-8F30-F8529EA7274F}" destId="{152A4CB6-B036-4AE2-B40B-9D7CD5583B12}" srcOrd="0" destOrd="0" parTransId="{35317ABC-E28F-469E-AB1F-B2FAEB72C909}" sibTransId="{A33C4C0F-04DA-4FB6-84DD-EA14E610CBA4}"/>
    <dgm:cxn modelId="{BA3B6C97-3A37-43A5-934E-4544E5C3C707}" type="presOf" srcId="{3C610BAB-B000-46A8-8F30-F8529EA7274F}" destId="{FCA0E27A-2374-408A-A4AF-BF8049774DD4}" srcOrd="0" destOrd="0" presId="urn:microsoft.com/office/officeart/2005/8/layout/chevron2"/>
    <dgm:cxn modelId="{07C643B5-D136-4A07-A36D-296AA5B315F5}" type="presOf" srcId="{ADF55310-74F5-4C01-80D1-B8DB56FC42B2}" destId="{0FE71677-9048-469B-B1C6-016A5ECB4633}" srcOrd="0" destOrd="0" presId="urn:microsoft.com/office/officeart/2005/8/layout/chevron2"/>
    <dgm:cxn modelId="{2306774E-C54B-4D2F-8053-4B20BBBBC1B5}" srcId="{5840874A-C8EC-4F3D-808B-70CECC2361F5}" destId="{B076C1EA-3747-426C-A266-FEEB718C1FF4}" srcOrd="0" destOrd="0" parTransId="{D66F9F28-20DA-463B-8A06-47EB22E705B3}" sibTransId="{D4BC699D-B275-424E-9E6E-96D1A69FA701}"/>
    <dgm:cxn modelId="{0BF3F6ED-8853-4F1B-9802-9C4F4763140A}" type="presOf" srcId="{57F33457-97BB-41A9-B8EC-3658740DA735}" destId="{5BEACDA1-8969-4E9C-8652-2D1B057D5123}" srcOrd="0" destOrd="0" presId="urn:microsoft.com/office/officeart/2005/8/layout/chevron2"/>
    <dgm:cxn modelId="{30EC4963-E55F-4A47-B2D8-913C3E85B032}" srcId="{57F33457-97BB-41A9-B8EC-3658740DA735}" destId="{895C2EB3-0030-4AC6-88A7-15491D1448F4}" srcOrd="2" destOrd="0" parTransId="{D91EF1F6-D623-4C74-9315-FA83EEDF9F34}" sibTransId="{48334E37-5026-447F-AAFE-328026BEC8FA}"/>
    <dgm:cxn modelId="{99B91C2D-DB53-4BD5-825B-49588D825ED2}" srcId="{57F33457-97BB-41A9-B8EC-3658740DA735}" destId="{3C610BAB-B000-46A8-8F30-F8529EA7274F}" srcOrd="1" destOrd="0" parTransId="{3939B2D1-66F2-4B4B-856C-098372E6A232}" sibTransId="{08FA657B-118A-4DD8-B6C3-47057488CB63}"/>
    <dgm:cxn modelId="{8BBABE9E-8EA7-4F92-BFCA-7D1F9E00FD43}" srcId="{895C2EB3-0030-4AC6-88A7-15491D1448F4}" destId="{ADF55310-74F5-4C01-80D1-B8DB56FC42B2}" srcOrd="0" destOrd="0" parTransId="{04813CE1-C2D6-47AA-86EF-B23C3E75AC39}" sibTransId="{E1014AEF-5B45-4AF9-8FAF-30225B66DF14}"/>
    <dgm:cxn modelId="{277F092D-23FE-4FFA-992E-D004FD94EB7A}" srcId="{57F33457-97BB-41A9-B8EC-3658740DA735}" destId="{5840874A-C8EC-4F3D-808B-70CECC2361F5}" srcOrd="0" destOrd="0" parTransId="{BB463706-3662-4E0D-83FF-77F5F7652D9B}" sibTransId="{179FF3C0-705B-4E15-A7A8-419C96234633}"/>
    <dgm:cxn modelId="{1001E804-64D1-44EF-9151-6F4F0C7AE811}" type="presOf" srcId="{B076C1EA-3747-426C-A266-FEEB718C1FF4}" destId="{3F0B98AA-DFA8-4CB4-92AF-8D709D75859E}" srcOrd="0" destOrd="0" presId="urn:microsoft.com/office/officeart/2005/8/layout/chevron2"/>
    <dgm:cxn modelId="{0B5A4243-DA64-45A4-8BC3-2513F6467D81}" type="presOf" srcId="{152A4CB6-B036-4AE2-B40B-9D7CD5583B12}" destId="{328423A8-DD7D-481D-8200-C8648DFF0B47}" srcOrd="0" destOrd="0" presId="urn:microsoft.com/office/officeart/2005/8/layout/chevron2"/>
    <dgm:cxn modelId="{A9AF6947-C664-43F8-B82B-B658A309988C}" type="presOf" srcId="{895C2EB3-0030-4AC6-88A7-15491D1448F4}" destId="{ED8AB6C8-1A87-4098-81A5-B9A0A1641FF4}" srcOrd="0" destOrd="0" presId="urn:microsoft.com/office/officeart/2005/8/layout/chevron2"/>
    <dgm:cxn modelId="{BF2D70DB-5442-44E1-BA9C-8D8418ED7028}" type="presOf" srcId="{5840874A-C8EC-4F3D-808B-70CECC2361F5}" destId="{F0042D60-63A3-4649-A7FA-1C5191311350}" srcOrd="0" destOrd="0" presId="urn:microsoft.com/office/officeart/2005/8/layout/chevron2"/>
    <dgm:cxn modelId="{57B7D6A8-912F-4509-87BE-0E7A17847088}" type="presParOf" srcId="{5BEACDA1-8969-4E9C-8652-2D1B057D5123}" destId="{2EAD72AF-FEAB-4805-A7BC-E6F101AEB7C0}" srcOrd="0" destOrd="0" presId="urn:microsoft.com/office/officeart/2005/8/layout/chevron2"/>
    <dgm:cxn modelId="{19C6874C-14DB-4C75-A84F-6A40B4DE11CB}" type="presParOf" srcId="{2EAD72AF-FEAB-4805-A7BC-E6F101AEB7C0}" destId="{F0042D60-63A3-4649-A7FA-1C5191311350}" srcOrd="0" destOrd="0" presId="urn:microsoft.com/office/officeart/2005/8/layout/chevron2"/>
    <dgm:cxn modelId="{2BC48926-FA31-4EE9-BCFE-B3EBB5142165}" type="presParOf" srcId="{2EAD72AF-FEAB-4805-A7BC-E6F101AEB7C0}" destId="{3F0B98AA-DFA8-4CB4-92AF-8D709D75859E}" srcOrd="1" destOrd="0" presId="urn:microsoft.com/office/officeart/2005/8/layout/chevron2"/>
    <dgm:cxn modelId="{ECF729A0-3224-4EF8-A4AF-9792C2E7CAFC}" type="presParOf" srcId="{5BEACDA1-8969-4E9C-8652-2D1B057D5123}" destId="{C313B842-7D4B-49B9-BB38-578803900ED8}" srcOrd="1" destOrd="0" presId="urn:microsoft.com/office/officeart/2005/8/layout/chevron2"/>
    <dgm:cxn modelId="{C79EB497-7C6D-4020-B943-B6AF8513C7CD}" type="presParOf" srcId="{5BEACDA1-8969-4E9C-8652-2D1B057D5123}" destId="{65BFEDC0-FBC8-4317-A4E2-AEB2FE2EEBB2}" srcOrd="2" destOrd="0" presId="urn:microsoft.com/office/officeart/2005/8/layout/chevron2"/>
    <dgm:cxn modelId="{1D68422F-E022-4A63-849F-209CD393A2E2}" type="presParOf" srcId="{65BFEDC0-FBC8-4317-A4E2-AEB2FE2EEBB2}" destId="{FCA0E27A-2374-408A-A4AF-BF8049774DD4}" srcOrd="0" destOrd="0" presId="urn:microsoft.com/office/officeart/2005/8/layout/chevron2"/>
    <dgm:cxn modelId="{4AAC7CBA-5A5D-498F-A9F5-2099E5533EA9}" type="presParOf" srcId="{65BFEDC0-FBC8-4317-A4E2-AEB2FE2EEBB2}" destId="{328423A8-DD7D-481D-8200-C8648DFF0B47}" srcOrd="1" destOrd="0" presId="urn:microsoft.com/office/officeart/2005/8/layout/chevron2"/>
    <dgm:cxn modelId="{67303B1A-FDF6-49D2-9C91-B74A328D601B}" type="presParOf" srcId="{5BEACDA1-8969-4E9C-8652-2D1B057D5123}" destId="{BB1A7784-630B-4EA8-BBE3-2F8159522BBA}" srcOrd="3" destOrd="0" presId="urn:microsoft.com/office/officeart/2005/8/layout/chevron2"/>
    <dgm:cxn modelId="{6C63B24A-F405-47BE-9C62-E4B6EF99FA2F}" type="presParOf" srcId="{5BEACDA1-8969-4E9C-8652-2D1B057D5123}" destId="{144EAD60-5AAF-4935-AF44-CDA67C89608F}" srcOrd="4" destOrd="0" presId="urn:microsoft.com/office/officeart/2005/8/layout/chevron2"/>
    <dgm:cxn modelId="{860E5BD5-5E35-451F-AE6E-6DCA5D19D227}" type="presParOf" srcId="{144EAD60-5AAF-4935-AF44-CDA67C89608F}" destId="{ED8AB6C8-1A87-4098-81A5-B9A0A1641FF4}" srcOrd="0" destOrd="0" presId="urn:microsoft.com/office/officeart/2005/8/layout/chevron2"/>
    <dgm:cxn modelId="{A80A3FB2-A4E8-48A6-B9AB-78A3AA95DFA5}" type="presParOf" srcId="{144EAD60-5AAF-4935-AF44-CDA67C89608F}" destId="{0FE71677-9048-469B-B1C6-016A5ECB46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7F33457-97BB-41A9-B8EC-3658740DA735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40874A-C8EC-4F3D-808B-70CECC2361F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B463706-3662-4E0D-83FF-77F5F7652D9B}" type="parTrans" cxnId="{277F092D-23FE-4FFA-992E-D004FD94EB7A}">
      <dgm:prSet/>
      <dgm:spPr/>
      <dgm:t>
        <a:bodyPr/>
        <a:lstStyle/>
        <a:p>
          <a:endParaRPr lang="ru-RU"/>
        </a:p>
      </dgm:t>
    </dgm:pt>
    <dgm:pt modelId="{179FF3C0-705B-4E15-A7A8-419C96234633}" type="sibTrans" cxnId="{277F092D-23FE-4FFA-992E-D004FD94EB7A}">
      <dgm:prSet/>
      <dgm:spPr/>
      <dgm:t>
        <a:bodyPr/>
        <a:lstStyle/>
        <a:p>
          <a:endParaRPr lang="ru-RU"/>
        </a:p>
      </dgm:t>
    </dgm:pt>
    <dgm:pt modelId="{3C610BAB-B000-46A8-8F30-F8529EA7274F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939B2D1-66F2-4B4B-856C-098372E6A232}" type="parTrans" cxnId="{99B91C2D-DB53-4BD5-825B-49588D825ED2}">
      <dgm:prSet/>
      <dgm:spPr/>
      <dgm:t>
        <a:bodyPr/>
        <a:lstStyle/>
        <a:p>
          <a:endParaRPr lang="ru-RU"/>
        </a:p>
      </dgm:t>
    </dgm:pt>
    <dgm:pt modelId="{08FA657B-118A-4DD8-B6C3-47057488CB63}" type="sibTrans" cxnId="{99B91C2D-DB53-4BD5-825B-49588D825ED2}">
      <dgm:prSet/>
      <dgm:spPr/>
      <dgm:t>
        <a:bodyPr/>
        <a:lstStyle/>
        <a:p>
          <a:endParaRPr lang="ru-RU"/>
        </a:p>
      </dgm:t>
    </dgm:pt>
    <dgm:pt modelId="{152A4CB6-B036-4AE2-B40B-9D7CD5583B12}">
      <dgm:prSet phldrT="[Текст]" custT="1"/>
      <dgm:spPr/>
      <dgm:t>
        <a:bodyPr/>
        <a:lstStyle/>
        <a:p>
          <a:r>
            <a:rPr lang="ru-RU" sz="1300" b="0" i="0" u="none" dirty="0" smtClean="0"/>
            <a:t>своевременно отслеживать изменения, вносимые в нормативные правовые акты, регулирующие порядок учета объемов оборота и использования фармацевтической субстанции спирта этилового (этанола), производства и оборота спиртосодержащих лекарственных препаратов и (или) спиртосодержащих медицинских изделий;</a:t>
          </a:r>
          <a:endParaRPr lang="ru-RU" sz="1300" b="1" i="0" dirty="0">
            <a:latin typeface="Times New Roman" pitchFamily="18" charset="0"/>
            <a:cs typeface="Times New Roman" pitchFamily="18" charset="0"/>
          </a:endParaRPr>
        </a:p>
      </dgm:t>
    </dgm:pt>
    <dgm:pt modelId="{35317ABC-E28F-469E-AB1F-B2FAEB72C909}" type="parTrans" cxnId="{34CC4350-F071-4219-BBA7-B8384C3846FF}">
      <dgm:prSet/>
      <dgm:spPr/>
      <dgm:t>
        <a:bodyPr/>
        <a:lstStyle/>
        <a:p>
          <a:endParaRPr lang="ru-RU"/>
        </a:p>
      </dgm:t>
    </dgm:pt>
    <dgm:pt modelId="{A33C4C0F-04DA-4FB6-84DD-EA14E610CBA4}" type="sibTrans" cxnId="{34CC4350-F071-4219-BBA7-B8384C3846FF}">
      <dgm:prSet/>
      <dgm:spPr/>
      <dgm:t>
        <a:bodyPr/>
        <a:lstStyle/>
        <a:p>
          <a:endParaRPr lang="ru-RU"/>
        </a:p>
      </dgm:t>
    </dgm:pt>
    <dgm:pt modelId="{895C2EB3-0030-4AC6-88A7-15491D1448F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48334E37-5026-447F-AAFE-328026BEC8FA}" type="sibTrans" cxnId="{30EC4963-E55F-4A47-B2D8-913C3E85B032}">
      <dgm:prSet/>
      <dgm:spPr/>
      <dgm:t>
        <a:bodyPr/>
        <a:lstStyle/>
        <a:p>
          <a:endParaRPr lang="ru-RU"/>
        </a:p>
      </dgm:t>
    </dgm:pt>
    <dgm:pt modelId="{D91EF1F6-D623-4C74-9315-FA83EEDF9F34}" type="parTrans" cxnId="{30EC4963-E55F-4A47-B2D8-913C3E85B032}">
      <dgm:prSet/>
      <dgm:spPr/>
      <dgm:t>
        <a:bodyPr/>
        <a:lstStyle/>
        <a:p>
          <a:endParaRPr lang="ru-RU"/>
        </a:p>
      </dgm:t>
    </dgm:pt>
    <dgm:pt modelId="{5124B513-BA09-410E-8CE5-D6057D6C0CB8}">
      <dgm:prSet phldrT="[Текст]"/>
      <dgm:spPr/>
      <dgm:t>
        <a:bodyPr/>
        <a:lstStyle/>
        <a:p>
          <a:endParaRPr lang="ru-RU" dirty="0"/>
        </a:p>
      </dgm:t>
    </dgm:pt>
    <dgm:pt modelId="{2C18C9E6-DB1B-49C9-B520-631E4788C13B}" type="parTrans" cxnId="{49FF034E-E9B5-48EF-A2FE-C4B8F1E10CC6}">
      <dgm:prSet/>
      <dgm:spPr/>
      <dgm:t>
        <a:bodyPr/>
        <a:lstStyle/>
        <a:p>
          <a:endParaRPr lang="ru-RU"/>
        </a:p>
      </dgm:t>
    </dgm:pt>
    <dgm:pt modelId="{A17E62CB-544E-4782-9AC1-5AD019B7A4FF}" type="sibTrans" cxnId="{49FF034E-E9B5-48EF-A2FE-C4B8F1E10CC6}">
      <dgm:prSet/>
      <dgm:spPr/>
      <dgm:t>
        <a:bodyPr/>
        <a:lstStyle/>
        <a:p>
          <a:endParaRPr lang="ru-RU"/>
        </a:p>
      </dgm:t>
    </dgm:pt>
    <dgm:pt modelId="{64B11696-C146-4FFF-A125-BD715D3C03C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0" i="0" u="none" dirty="0" smtClean="0"/>
            <a:t>использовать в работе информацию, размещаемую </a:t>
          </a:r>
          <a:r>
            <a:rPr lang="ru-RU" sz="1300" b="0" i="0" u="none" dirty="0" err="1" smtClean="0"/>
            <a:t>Росалкогольрегулированием</a:t>
          </a:r>
          <a:r>
            <a:rPr lang="ru-RU" sz="1300" b="0" i="0" u="none" dirty="0" smtClean="0"/>
            <a:t> на официальных </a:t>
          </a:r>
          <a:r>
            <a:rPr lang="ru-RU" sz="1300" b="0" i="0" u="none" dirty="0" err="1" smtClean="0"/>
            <a:t>интернет-порталах</a:t>
          </a:r>
          <a:r>
            <a:rPr lang="ru-RU" sz="1300" b="0" i="0" u="none" dirty="0" smtClean="0"/>
            <a:t>: </a:t>
          </a:r>
          <a:r>
            <a:rPr lang="ru-RU" sz="1300" b="0" i="0" u="none" dirty="0" err="1" smtClean="0"/>
            <a:t>https</a:t>
          </a:r>
          <a:r>
            <a:rPr lang="ru-RU" sz="1300" b="0" i="0" u="none" dirty="0" smtClean="0"/>
            <a:t> ://</a:t>
          </a:r>
          <a:r>
            <a:rPr lang="ru-RU" sz="1300" b="0" i="0" u="none" dirty="0" err="1" smtClean="0"/>
            <a:t>wiki.egais.ru</a:t>
          </a:r>
          <a:r>
            <a:rPr lang="ru-RU" sz="1300" b="0" i="0" u="none" dirty="0" smtClean="0"/>
            <a:t>, </a:t>
          </a:r>
          <a:r>
            <a:rPr lang="ru-RU" sz="1300" b="0" i="0" dirty="0" smtClean="0">
              <a:hlinkClick xmlns:r="http://schemas.openxmlformats.org/officeDocument/2006/relationships" r:id="rId1"/>
            </a:rPr>
            <a:t>https://egais.ru</a:t>
          </a:r>
          <a:r>
            <a:rPr lang="ru-RU" sz="1300" b="0" i="0" u="none" dirty="0" smtClean="0"/>
            <a:t>;</a:t>
          </a:r>
          <a:endParaRPr lang="ru-RU" sz="1300" b="0" i="0" u="none" dirty="0" smtClean="0">
            <a:latin typeface="Times New Roman" pitchFamily="18" charset="0"/>
            <a:cs typeface="Times New Roman" pitchFamily="18" charset="0"/>
          </a:endParaRPr>
        </a:p>
      </dgm:t>
    </dgm:pt>
    <dgm:pt modelId="{1DAABE59-7B0D-4976-BF55-A04EE85992AD}" type="parTrans" cxnId="{8C0BAFE4-A04B-4203-A74C-03B5B7ABCA20}">
      <dgm:prSet/>
      <dgm:spPr/>
      <dgm:t>
        <a:bodyPr/>
        <a:lstStyle/>
        <a:p>
          <a:endParaRPr lang="ru-RU"/>
        </a:p>
      </dgm:t>
    </dgm:pt>
    <dgm:pt modelId="{C32672AE-5982-4E7D-926A-27FC722BC4DD}" type="sibTrans" cxnId="{8C0BAFE4-A04B-4203-A74C-03B5B7ABCA20}">
      <dgm:prSet/>
      <dgm:spPr/>
      <dgm:t>
        <a:bodyPr/>
        <a:lstStyle/>
        <a:p>
          <a:endParaRPr lang="ru-RU"/>
        </a:p>
      </dgm:t>
    </dgm:pt>
    <dgm:pt modelId="{57C3844E-746C-40FE-9AD0-FB38F54805CE}">
      <dgm:prSet phldrT="[Текст]"/>
      <dgm:spPr/>
      <dgm:t>
        <a:bodyPr/>
        <a:lstStyle/>
        <a:p>
          <a:endParaRPr lang="ru-RU" dirty="0"/>
        </a:p>
      </dgm:t>
    </dgm:pt>
    <dgm:pt modelId="{A93363AA-B56A-4B4F-9D8C-162899AABB17}" type="parTrans" cxnId="{15A1ED65-89AF-493E-95E5-5C5A066F8860}">
      <dgm:prSet/>
      <dgm:spPr/>
      <dgm:t>
        <a:bodyPr/>
        <a:lstStyle/>
        <a:p>
          <a:endParaRPr lang="ru-RU"/>
        </a:p>
      </dgm:t>
    </dgm:pt>
    <dgm:pt modelId="{CE8EBF41-607C-41C6-BA13-AB44E9C62BE1}" type="sibTrans" cxnId="{15A1ED65-89AF-493E-95E5-5C5A066F8860}">
      <dgm:prSet/>
      <dgm:spPr/>
      <dgm:t>
        <a:bodyPr/>
        <a:lstStyle/>
        <a:p>
          <a:endParaRPr lang="ru-RU"/>
        </a:p>
      </dgm:t>
    </dgm:pt>
    <dgm:pt modelId="{AB9C5E82-DD9C-4812-99E4-C27CD0BA78A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0" i="0" u="none" dirty="0" smtClean="0"/>
            <a:t>усилить контроль со стороны руководителей организаций, за исполнением должностных обязанностей сотрудниками;</a:t>
          </a:r>
          <a:endParaRPr lang="ru-RU" sz="1300" b="1" dirty="0">
            <a:latin typeface="Times New Roman" pitchFamily="18" charset="0"/>
            <a:cs typeface="Times New Roman" pitchFamily="18" charset="0"/>
          </a:endParaRPr>
        </a:p>
      </dgm:t>
    </dgm:pt>
    <dgm:pt modelId="{AE089E4C-9358-4B92-AEF7-77E05C1F9C3D}" type="parTrans" cxnId="{52B14698-6219-4AE5-8977-75E881DD9ACA}">
      <dgm:prSet/>
      <dgm:spPr/>
      <dgm:t>
        <a:bodyPr/>
        <a:lstStyle/>
        <a:p>
          <a:endParaRPr lang="ru-RU"/>
        </a:p>
      </dgm:t>
    </dgm:pt>
    <dgm:pt modelId="{A7990B97-E56E-4F31-AE99-248301310D7A}" type="sibTrans" cxnId="{52B14698-6219-4AE5-8977-75E881DD9ACA}">
      <dgm:prSet/>
      <dgm:spPr/>
      <dgm:t>
        <a:bodyPr/>
        <a:lstStyle/>
        <a:p>
          <a:endParaRPr lang="ru-RU"/>
        </a:p>
      </dgm:t>
    </dgm:pt>
    <dgm:pt modelId="{ADF55310-74F5-4C01-80D1-B8DB56FC42B2}">
      <dgm:prSet phldrT="[Текст]" custT="1"/>
      <dgm:spPr/>
      <dgm:t>
        <a:bodyPr/>
        <a:lstStyle/>
        <a:p>
          <a:r>
            <a:rPr lang="ru-RU" sz="1300" b="0" i="0" u="none" dirty="0" smtClean="0"/>
            <a:t>использовать в работе актуальную версию Технической документации к УТМ, доступную в Личном кабинете на портале </a:t>
          </a:r>
          <a:r>
            <a:rPr lang="ru-RU" sz="1300" b="0" i="0" u="none" dirty="0" err="1" smtClean="0"/>
            <a:t>www.egais.ru</a:t>
          </a:r>
          <a:r>
            <a:rPr lang="ru-RU" sz="1300" b="0" i="0" u="none" dirty="0" smtClean="0"/>
            <a:t> в разделе «Транспортный модуль»;</a:t>
          </a:r>
          <a:endParaRPr lang="ru-RU" sz="1300" b="1" i="0" dirty="0">
            <a:latin typeface="Times New Roman" pitchFamily="18" charset="0"/>
            <a:cs typeface="Times New Roman" pitchFamily="18" charset="0"/>
          </a:endParaRPr>
        </a:p>
      </dgm:t>
    </dgm:pt>
    <dgm:pt modelId="{04813CE1-C2D6-47AA-86EF-B23C3E75AC39}" type="parTrans" cxnId="{8BBABE9E-8EA7-4F92-BFCA-7D1F9E00FD43}">
      <dgm:prSet/>
      <dgm:spPr/>
      <dgm:t>
        <a:bodyPr/>
        <a:lstStyle/>
        <a:p>
          <a:endParaRPr lang="ru-RU"/>
        </a:p>
      </dgm:t>
    </dgm:pt>
    <dgm:pt modelId="{E1014AEF-5B45-4AF9-8FAF-30225B66DF14}" type="sibTrans" cxnId="{8BBABE9E-8EA7-4F92-BFCA-7D1F9E00FD43}">
      <dgm:prSet/>
      <dgm:spPr/>
      <dgm:t>
        <a:bodyPr/>
        <a:lstStyle/>
        <a:p>
          <a:endParaRPr lang="ru-RU"/>
        </a:p>
      </dgm:t>
    </dgm:pt>
    <dgm:pt modelId="{B076C1EA-3747-426C-A266-FEEB718C1FF4}">
      <dgm:prSet phldrT="[Текст]" custT="1"/>
      <dgm:spPr/>
      <dgm:t>
        <a:bodyPr/>
        <a:lstStyle/>
        <a:p>
          <a:r>
            <a:rPr lang="ru-RU" sz="1300" b="0" i="0" u="none" dirty="0" smtClean="0"/>
            <a:t>обеспечить обучение и регулярную переподготовку специалистов, осуществляющих фиксацию информации о закупке и использовании фармацевтической субстанции спирта этилового (этанола), о </a:t>
          </a:r>
          <a:r>
            <a:rPr lang="ru-RU" sz="1300" dirty="0" smtClean="0"/>
            <a:t>производстве, изготовлении и (или) обороте спиртосодержащих лекарственных препаратов и (или) спиртосодержащих медицинских изделий</a:t>
          </a:r>
          <a:r>
            <a:rPr lang="ru-RU" sz="1300" b="0" i="0" u="none" dirty="0" smtClean="0"/>
            <a:t> в единой информационной системе;</a:t>
          </a:r>
          <a:endParaRPr lang="ru-RU" sz="1300" b="1" dirty="0">
            <a:latin typeface="Times New Roman" pitchFamily="18" charset="0"/>
            <a:cs typeface="Times New Roman" pitchFamily="18" charset="0"/>
          </a:endParaRPr>
        </a:p>
      </dgm:t>
    </dgm:pt>
    <dgm:pt modelId="{D4BC699D-B275-424E-9E6E-96D1A69FA701}" type="sibTrans" cxnId="{2306774E-C54B-4D2F-8053-4B20BBBBC1B5}">
      <dgm:prSet/>
      <dgm:spPr/>
      <dgm:t>
        <a:bodyPr/>
        <a:lstStyle/>
        <a:p>
          <a:endParaRPr lang="ru-RU"/>
        </a:p>
      </dgm:t>
    </dgm:pt>
    <dgm:pt modelId="{D66F9F28-20DA-463B-8A06-47EB22E705B3}" type="parTrans" cxnId="{2306774E-C54B-4D2F-8053-4B20BBBBC1B5}">
      <dgm:prSet/>
      <dgm:spPr/>
      <dgm:t>
        <a:bodyPr/>
        <a:lstStyle/>
        <a:p>
          <a:endParaRPr lang="ru-RU"/>
        </a:p>
      </dgm:t>
    </dgm:pt>
    <dgm:pt modelId="{21D9ED51-C01A-478A-91EA-812F2EEA4362}">
      <dgm:prSet phldrT="[Текст]"/>
      <dgm:spPr/>
      <dgm:t>
        <a:bodyPr/>
        <a:lstStyle/>
        <a:p>
          <a:endParaRPr lang="ru-RU" dirty="0"/>
        </a:p>
      </dgm:t>
    </dgm:pt>
    <dgm:pt modelId="{314DFE97-B4E8-4C92-9F9F-4845EB55A0E9}" type="parTrans" cxnId="{172B242F-D1BC-454B-954F-46F684621CED}">
      <dgm:prSet/>
      <dgm:spPr/>
      <dgm:t>
        <a:bodyPr/>
        <a:lstStyle/>
        <a:p>
          <a:endParaRPr lang="ru-RU"/>
        </a:p>
      </dgm:t>
    </dgm:pt>
    <dgm:pt modelId="{18F55CF1-0261-4102-870B-AC4A17AF73D0}" type="sibTrans" cxnId="{172B242F-D1BC-454B-954F-46F684621CED}">
      <dgm:prSet/>
      <dgm:spPr/>
      <dgm:t>
        <a:bodyPr/>
        <a:lstStyle/>
        <a:p>
          <a:endParaRPr lang="ru-RU"/>
        </a:p>
      </dgm:t>
    </dgm:pt>
    <dgm:pt modelId="{F7A8E762-1993-4434-95AD-FCBC4F389781}">
      <dgm:prSet phldrT="[Текст]"/>
      <dgm:spPr/>
      <dgm:t>
        <a:bodyPr/>
        <a:lstStyle/>
        <a:p>
          <a:endParaRPr lang="ru-RU" dirty="0"/>
        </a:p>
      </dgm:t>
    </dgm:pt>
    <dgm:pt modelId="{4405DD1F-F6F9-46DF-B283-9BBAF018F44D}" type="parTrans" cxnId="{79F3E1BE-0DF2-4257-A88F-0DA07FBD204C}">
      <dgm:prSet/>
      <dgm:spPr/>
      <dgm:t>
        <a:bodyPr/>
        <a:lstStyle/>
        <a:p>
          <a:endParaRPr lang="ru-RU"/>
        </a:p>
      </dgm:t>
    </dgm:pt>
    <dgm:pt modelId="{84F39578-C504-49B6-B7EE-52334A25F862}" type="sibTrans" cxnId="{79F3E1BE-0DF2-4257-A88F-0DA07FBD204C}">
      <dgm:prSet/>
      <dgm:spPr/>
      <dgm:t>
        <a:bodyPr/>
        <a:lstStyle/>
        <a:p>
          <a:endParaRPr lang="ru-RU"/>
        </a:p>
      </dgm:t>
    </dgm:pt>
    <dgm:pt modelId="{038FAEED-789D-452C-B0AA-D24B019F53A4}">
      <dgm:prSet custT="1"/>
      <dgm:spPr/>
      <dgm:t>
        <a:bodyPr/>
        <a:lstStyle/>
        <a:p>
          <a:r>
            <a:rPr lang="ru-RU" sz="1300" b="0" i="0" u="none" dirty="0" smtClean="0"/>
            <a:t>обеспечить техническую возможность по фиксации информации в единой информационной системе, своевременное внесение изменений в случае выявления фиксации недостоверной информации;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4F3C2FA1-D418-49DF-BABC-5620799B9C9A}" type="parTrans" cxnId="{25D11170-ABFC-4F5F-857C-E1B50FAFFA3E}">
      <dgm:prSet/>
      <dgm:spPr/>
    </dgm:pt>
    <dgm:pt modelId="{7D6B9046-1AE3-4714-8EA9-6CE3127CE5A6}" type="sibTrans" cxnId="{25D11170-ABFC-4F5F-857C-E1B50FAFFA3E}">
      <dgm:prSet/>
      <dgm:spPr/>
    </dgm:pt>
    <dgm:pt modelId="{B9C93F0E-1952-4B26-8980-0C5827F627BD}">
      <dgm:prSet custT="1"/>
      <dgm:spPr/>
      <dgm:t>
        <a:bodyPr/>
        <a:lstStyle/>
        <a:p>
          <a:r>
            <a:rPr lang="ru-RU" sz="1300" b="0" i="0" u="none" dirty="0" smtClean="0"/>
            <a:t>обеспечить надлежащее техническое состояние средств фиксации и передачи информации в единую информационную систему, своевременное обновление версий единой информационной системы и  своевременную активацию сертификата ключа проверки электронной подписи.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BE4886D4-1588-4640-85A4-ACAB1360F5B6}" type="parTrans" cxnId="{47F6B48F-CF5F-44F6-A8B6-BD75ABC53679}">
      <dgm:prSet/>
      <dgm:spPr/>
    </dgm:pt>
    <dgm:pt modelId="{0F5F3E2F-8E8B-41B6-919D-86DF02D7A7E8}" type="sibTrans" cxnId="{47F6B48F-CF5F-44F6-A8B6-BD75ABC53679}">
      <dgm:prSet/>
      <dgm:spPr/>
    </dgm:pt>
    <dgm:pt modelId="{5BEACDA1-8969-4E9C-8652-2D1B057D5123}" type="pres">
      <dgm:prSet presAssocID="{57F33457-97BB-41A9-B8EC-3658740DA7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AD72AF-FEAB-4805-A7BC-E6F101AEB7C0}" type="pres">
      <dgm:prSet presAssocID="{5840874A-C8EC-4F3D-808B-70CECC2361F5}" presName="composite" presStyleCnt="0"/>
      <dgm:spPr/>
      <dgm:t>
        <a:bodyPr/>
        <a:lstStyle/>
        <a:p>
          <a:endParaRPr lang="ru-RU"/>
        </a:p>
      </dgm:t>
    </dgm:pt>
    <dgm:pt modelId="{F0042D60-63A3-4649-A7FA-1C5191311350}" type="pres">
      <dgm:prSet presAssocID="{5840874A-C8EC-4F3D-808B-70CECC2361F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B98AA-DFA8-4CB4-92AF-8D709D75859E}" type="pres">
      <dgm:prSet presAssocID="{5840874A-C8EC-4F3D-808B-70CECC2361F5}" presName="descendantText" presStyleLbl="alignAcc1" presStyleIdx="0" presStyleCnt="7" custScaleY="191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3B842-7D4B-49B9-BB38-578803900ED8}" type="pres">
      <dgm:prSet presAssocID="{179FF3C0-705B-4E15-A7A8-419C96234633}" presName="sp" presStyleCnt="0"/>
      <dgm:spPr/>
      <dgm:t>
        <a:bodyPr/>
        <a:lstStyle/>
        <a:p>
          <a:endParaRPr lang="ru-RU"/>
        </a:p>
      </dgm:t>
    </dgm:pt>
    <dgm:pt modelId="{65BFEDC0-FBC8-4317-A4E2-AEB2FE2EEBB2}" type="pres">
      <dgm:prSet presAssocID="{3C610BAB-B000-46A8-8F30-F8529EA7274F}" presName="composite" presStyleCnt="0"/>
      <dgm:spPr/>
      <dgm:t>
        <a:bodyPr/>
        <a:lstStyle/>
        <a:p>
          <a:endParaRPr lang="ru-RU"/>
        </a:p>
      </dgm:t>
    </dgm:pt>
    <dgm:pt modelId="{FCA0E27A-2374-408A-A4AF-BF8049774DD4}" type="pres">
      <dgm:prSet presAssocID="{3C610BAB-B000-46A8-8F30-F8529EA7274F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423A8-DD7D-481D-8200-C8648DFF0B47}" type="pres">
      <dgm:prSet presAssocID="{3C610BAB-B000-46A8-8F30-F8529EA7274F}" presName="descendantText" presStyleLbl="alignAcc1" presStyleIdx="1" presStyleCnt="7" custScaleY="222360" custLinFactNeighborX="959" custLinFactNeighborY="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A7784-630B-4EA8-BBE3-2F8159522BBA}" type="pres">
      <dgm:prSet presAssocID="{08FA657B-118A-4DD8-B6C3-47057488CB63}" presName="sp" presStyleCnt="0"/>
      <dgm:spPr/>
      <dgm:t>
        <a:bodyPr/>
        <a:lstStyle/>
        <a:p>
          <a:endParaRPr lang="ru-RU"/>
        </a:p>
      </dgm:t>
    </dgm:pt>
    <dgm:pt modelId="{144EAD60-5AAF-4935-AF44-CDA67C89608F}" type="pres">
      <dgm:prSet presAssocID="{895C2EB3-0030-4AC6-88A7-15491D1448F4}" presName="composite" presStyleCnt="0"/>
      <dgm:spPr/>
      <dgm:t>
        <a:bodyPr/>
        <a:lstStyle/>
        <a:p>
          <a:endParaRPr lang="ru-RU"/>
        </a:p>
      </dgm:t>
    </dgm:pt>
    <dgm:pt modelId="{ED8AB6C8-1A87-4098-81A5-B9A0A1641FF4}" type="pres">
      <dgm:prSet presAssocID="{895C2EB3-0030-4AC6-88A7-15491D1448F4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71677-9048-469B-B1C6-016A5ECB4633}" type="pres">
      <dgm:prSet presAssocID="{895C2EB3-0030-4AC6-88A7-15491D1448F4}" presName="descendantText" presStyleLbl="alignAcc1" presStyleIdx="2" presStyleCnt="7" custScaleY="138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EADA0-D75E-4B72-A50F-C6E296161FDB}" type="pres">
      <dgm:prSet presAssocID="{48334E37-5026-447F-AAFE-328026BEC8FA}" presName="sp" presStyleCnt="0"/>
      <dgm:spPr/>
      <dgm:t>
        <a:bodyPr/>
        <a:lstStyle/>
        <a:p>
          <a:endParaRPr lang="ru-RU"/>
        </a:p>
      </dgm:t>
    </dgm:pt>
    <dgm:pt modelId="{A0A77DA1-582B-4E6E-8B5A-68CF5A8CD698}" type="pres">
      <dgm:prSet presAssocID="{5124B513-BA09-410E-8CE5-D6057D6C0CB8}" presName="composite" presStyleCnt="0"/>
      <dgm:spPr/>
      <dgm:t>
        <a:bodyPr/>
        <a:lstStyle/>
        <a:p>
          <a:endParaRPr lang="ru-RU"/>
        </a:p>
      </dgm:t>
    </dgm:pt>
    <dgm:pt modelId="{75104747-EBCC-4387-B543-607F8174BF29}" type="pres">
      <dgm:prSet presAssocID="{5124B513-BA09-410E-8CE5-D6057D6C0CB8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05E87-84FD-4F86-98A7-4F74A0F7DDB8}" type="pres">
      <dgm:prSet presAssocID="{5124B513-BA09-410E-8CE5-D6057D6C0CB8}" presName="descendantText" presStyleLbl="alignAcc1" presStyleIdx="3" presStyleCnt="7" custScaleY="146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82FA9-54A5-4073-ABB5-9FADA2AB2D67}" type="pres">
      <dgm:prSet presAssocID="{A17E62CB-544E-4782-9AC1-5AD019B7A4FF}" presName="sp" presStyleCnt="0"/>
      <dgm:spPr/>
      <dgm:t>
        <a:bodyPr/>
        <a:lstStyle/>
        <a:p>
          <a:endParaRPr lang="ru-RU"/>
        </a:p>
      </dgm:t>
    </dgm:pt>
    <dgm:pt modelId="{04104C9E-10C2-4D8E-8644-A0FA20BDD7B6}" type="pres">
      <dgm:prSet presAssocID="{57C3844E-746C-40FE-9AD0-FB38F54805CE}" presName="composite" presStyleCnt="0"/>
      <dgm:spPr/>
      <dgm:t>
        <a:bodyPr/>
        <a:lstStyle/>
        <a:p>
          <a:endParaRPr lang="ru-RU"/>
        </a:p>
      </dgm:t>
    </dgm:pt>
    <dgm:pt modelId="{6CA1F081-944B-4C84-B7F1-3D7E5D5C12F2}" type="pres">
      <dgm:prSet presAssocID="{57C3844E-746C-40FE-9AD0-FB38F54805CE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86B53-D61D-41BA-B81F-939BE41B4B26}" type="pres">
      <dgm:prSet presAssocID="{57C3844E-746C-40FE-9AD0-FB38F54805CE}" presName="descendantText" presStyleLbl="alignAcc1" presStyleIdx="4" presStyleCnt="7" custScaleY="129787" custLinFactNeighborX="585" custLinFactNeighborY="7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D0DA7-F77D-44CF-AF44-5CF55DC4419E}" type="pres">
      <dgm:prSet presAssocID="{CE8EBF41-607C-41C6-BA13-AB44E9C62BE1}" presName="sp" presStyleCnt="0"/>
      <dgm:spPr/>
      <dgm:t>
        <a:bodyPr/>
        <a:lstStyle/>
        <a:p>
          <a:endParaRPr lang="ru-RU"/>
        </a:p>
      </dgm:t>
    </dgm:pt>
    <dgm:pt modelId="{3D1C13E1-292B-4FD0-A29C-B7CC5CEE3D37}" type="pres">
      <dgm:prSet presAssocID="{21D9ED51-C01A-478A-91EA-812F2EEA4362}" presName="composite" presStyleCnt="0"/>
      <dgm:spPr/>
    </dgm:pt>
    <dgm:pt modelId="{60E13BBE-0991-4990-B5AE-3A697DB77A9F}" type="pres">
      <dgm:prSet presAssocID="{21D9ED51-C01A-478A-91EA-812F2EEA4362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D0746-8BA0-472D-A837-9490A5481F93}" type="pres">
      <dgm:prSet presAssocID="{21D9ED51-C01A-478A-91EA-812F2EEA4362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0E888-3BED-483E-90CB-76D6D8F410E7}" type="pres">
      <dgm:prSet presAssocID="{18F55CF1-0261-4102-870B-AC4A17AF73D0}" presName="sp" presStyleCnt="0"/>
      <dgm:spPr/>
    </dgm:pt>
    <dgm:pt modelId="{EF1612FF-4DEC-44A7-963C-E7CBF2AD9807}" type="pres">
      <dgm:prSet presAssocID="{F7A8E762-1993-4434-95AD-FCBC4F389781}" presName="composite" presStyleCnt="0"/>
      <dgm:spPr/>
    </dgm:pt>
    <dgm:pt modelId="{80C3017E-8F66-4F6F-B14B-2E0890205746}" type="pres">
      <dgm:prSet presAssocID="{F7A8E762-1993-4434-95AD-FCBC4F389781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C8B288-B188-484D-ABC7-6D226B4A82E0}" type="pres">
      <dgm:prSet presAssocID="{F7A8E762-1993-4434-95AD-FCBC4F389781}" presName="descendantText" presStyleLbl="alignAcc1" presStyleIdx="6" presStyleCnt="7" custScaleY="156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D11170-ABFC-4F5F-857C-E1B50FAFFA3E}" srcId="{21D9ED51-C01A-478A-91EA-812F2EEA4362}" destId="{038FAEED-789D-452C-B0AA-D24B019F53A4}" srcOrd="0" destOrd="0" parTransId="{4F3C2FA1-D418-49DF-BABC-5620799B9C9A}" sibTransId="{7D6B9046-1AE3-4714-8EA9-6CE3127CE5A6}"/>
    <dgm:cxn modelId="{8BBABE9E-8EA7-4F92-BFCA-7D1F9E00FD43}" srcId="{895C2EB3-0030-4AC6-88A7-15491D1448F4}" destId="{ADF55310-74F5-4C01-80D1-B8DB56FC42B2}" srcOrd="0" destOrd="0" parTransId="{04813CE1-C2D6-47AA-86EF-B23C3E75AC39}" sibTransId="{E1014AEF-5B45-4AF9-8FAF-30225B66DF14}"/>
    <dgm:cxn modelId="{49FF034E-E9B5-48EF-A2FE-C4B8F1E10CC6}" srcId="{57F33457-97BB-41A9-B8EC-3658740DA735}" destId="{5124B513-BA09-410E-8CE5-D6057D6C0CB8}" srcOrd="3" destOrd="0" parTransId="{2C18C9E6-DB1B-49C9-B520-631E4788C13B}" sibTransId="{A17E62CB-544E-4782-9AC1-5AD019B7A4FF}"/>
    <dgm:cxn modelId="{BB99814F-9C23-499C-A55A-026AA4F032D9}" type="presOf" srcId="{F7A8E762-1993-4434-95AD-FCBC4F389781}" destId="{80C3017E-8F66-4F6F-B14B-2E0890205746}" srcOrd="0" destOrd="0" presId="urn:microsoft.com/office/officeart/2005/8/layout/chevron2"/>
    <dgm:cxn modelId="{20EAC553-D870-4FED-9E5B-966BA33BEA11}" type="presOf" srcId="{B076C1EA-3747-426C-A266-FEEB718C1FF4}" destId="{3F0B98AA-DFA8-4CB4-92AF-8D709D75859E}" srcOrd="0" destOrd="0" presId="urn:microsoft.com/office/officeart/2005/8/layout/chevron2"/>
    <dgm:cxn modelId="{52B14698-6219-4AE5-8977-75E881DD9ACA}" srcId="{57C3844E-746C-40FE-9AD0-FB38F54805CE}" destId="{AB9C5E82-DD9C-4812-99E4-C27CD0BA78A5}" srcOrd="0" destOrd="0" parTransId="{AE089E4C-9358-4B92-AEF7-77E05C1F9C3D}" sibTransId="{A7990B97-E56E-4F31-AE99-248301310D7A}"/>
    <dgm:cxn modelId="{7482A9E7-52BF-4C46-9914-26E6339FED9D}" type="presOf" srcId="{64B11696-C146-4FFF-A125-BD715D3C03C1}" destId="{A2D05E87-84FD-4F86-98A7-4F74A0F7DDB8}" srcOrd="0" destOrd="0" presId="urn:microsoft.com/office/officeart/2005/8/layout/chevron2"/>
    <dgm:cxn modelId="{B172FA1E-4DBC-480F-B1C5-B7EA48ED51D4}" type="presOf" srcId="{895C2EB3-0030-4AC6-88A7-15491D1448F4}" destId="{ED8AB6C8-1A87-4098-81A5-B9A0A1641FF4}" srcOrd="0" destOrd="0" presId="urn:microsoft.com/office/officeart/2005/8/layout/chevron2"/>
    <dgm:cxn modelId="{B5BAAB08-893C-4CE8-A2D0-F6ACB3F57A92}" type="presOf" srcId="{152A4CB6-B036-4AE2-B40B-9D7CD5583B12}" destId="{328423A8-DD7D-481D-8200-C8648DFF0B47}" srcOrd="0" destOrd="0" presId="urn:microsoft.com/office/officeart/2005/8/layout/chevron2"/>
    <dgm:cxn modelId="{34CC4350-F071-4219-BBA7-B8384C3846FF}" srcId="{3C610BAB-B000-46A8-8F30-F8529EA7274F}" destId="{152A4CB6-B036-4AE2-B40B-9D7CD5583B12}" srcOrd="0" destOrd="0" parTransId="{35317ABC-E28F-469E-AB1F-B2FAEB72C909}" sibTransId="{A33C4C0F-04DA-4FB6-84DD-EA14E610CBA4}"/>
    <dgm:cxn modelId="{215538F3-D73B-47ED-802B-7A04A83865CA}" type="presOf" srcId="{57C3844E-746C-40FE-9AD0-FB38F54805CE}" destId="{6CA1F081-944B-4C84-B7F1-3D7E5D5C12F2}" srcOrd="0" destOrd="0" presId="urn:microsoft.com/office/officeart/2005/8/layout/chevron2"/>
    <dgm:cxn modelId="{277F092D-23FE-4FFA-992E-D004FD94EB7A}" srcId="{57F33457-97BB-41A9-B8EC-3658740DA735}" destId="{5840874A-C8EC-4F3D-808B-70CECC2361F5}" srcOrd="0" destOrd="0" parTransId="{BB463706-3662-4E0D-83FF-77F5F7652D9B}" sibTransId="{179FF3C0-705B-4E15-A7A8-419C96234633}"/>
    <dgm:cxn modelId="{A41511FF-8F0D-4B7C-9A3D-4B8F24EB85C9}" type="presOf" srcId="{5840874A-C8EC-4F3D-808B-70CECC2361F5}" destId="{F0042D60-63A3-4649-A7FA-1C5191311350}" srcOrd="0" destOrd="0" presId="urn:microsoft.com/office/officeart/2005/8/layout/chevron2"/>
    <dgm:cxn modelId="{15A1ED65-89AF-493E-95E5-5C5A066F8860}" srcId="{57F33457-97BB-41A9-B8EC-3658740DA735}" destId="{57C3844E-746C-40FE-9AD0-FB38F54805CE}" srcOrd="4" destOrd="0" parTransId="{A93363AA-B56A-4B4F-9D8C-162899AABB17}" sibTransId="{CE8EBF41-607C-41C6-BA13-AB44E9C62BE1}"/>
    <dgm:cxn modelId="{FFF0144F-3780-4E6D-9660-18410D45F3CE}" type="presOf" srcId="{ADF55310-74F5-4C01-80D1-B8DB56FC42B2}" destId="{0FE71677-9048-469B-B1C6-016A5ECB4633}" srcOrd="0" destOrd="0" presId="urn:microsoft.com/office/officeart/2005/8/layout/chevron2"/>
    <dgm:cxn modelId="{893C6BDC-C91C-4B4B-995A-EF5845C57C4E}" type="presOf" srcId="{AB9C5E82-DD9C-4812-99E4-C27CD0BA78A5}" destId="{EF686B53-D61D-41BA-B81F-939BE41B4B26}" srcOrd="0" destOrd="0" presId="urn:microsoft.com/office/officeart/2005/8/layout/chevron2"/>
    <dgm:cxn modelId="{8C0BAFE4-A04B-4203-A74C-03B5B7ABCA20}" srcId="{5124B513-BA09-410E-8CE5-D6057D6C0CB8}" destId="{64B11696-C146-4FFF-A125-BD715D3C03C1}" srcOrd="0" destOrd="0" parTransId="{1DAABE59-7B0D-4976-BF55-A04EE85992AD}" sibTransId="{C32672AE-5982-4E7D-926A-27FC722BC4DD}"/>
    <dgm:cxn modelId="{AEE84B09-1AAB-4D29-BA96-1A0373C01078}" type="presOf" srcId="{3C610BAB-B000-46A8-8F30-F8529EA7274F}" destId="{FCA0E27A-2374-408A-A4AF-BF8049774DD4}" srcOrd="0" destOrd="0" presId="urn:microsoft.com/office/officeart/2005/8/layout/chevron2"/>
    <dgm:cxn modelId="{79F3E1BE-0DF2-4257-A88F-0DA07FBD204C}" srcId="{57F33457-97BB-41A9-B8EC-3658740DA735}" destId="{F7A8E762-1993-4434-95AD-FCBC4F389781}" srcOrd="6" destOrd="0" parTransId="{4405DD1F-F6F9-46DF-B283-9BBAF018F44D}" sibTransId="{84F39578-C504-49B6-B7EE-52334A25F862}"/>
    <dgm:cxn modelId="{B8B913FC-CC72-49CB-85CF-70BF69D9D19B}" type="presOf" srcId="{21D9ED51-C01A-478A-91EA-812F2EEA4362}" destId="{60E13BBE-0991-4990-B5AE-3A697DB77A9F}" srcOrd="0" destOrd="0" presId="urn:microsoft.com/office/officeart/2005/8/layout/chevron2"/>
    <dgm:cxn modelId="{99B91C2D-DB53-4BD5-825B-49588D825ED2}" srcId="{57F33457-97BB-41A9-B8EC-3658740DA735}" destId="{3C610BAB-B000-46A8-8F30-F8529EA7274F}" srcOrd="1" destOrd="0" parTransId="{3939B2D1-66F2-4B4B-856C-098372E6A232}" sibTransId="{08FA657B-118A-4DD8-B6C3-47057488CB63}"/>
    <dgm:cxn modelId="{47F6B48F-CF5F-44F6-A8B6-BD75ABC53679}" srcId="{F7A8E762-1993-4434-95AD-FCBC4F389781}" destId="{B9C93F0E-1952-4B26-8980-0C5827F627BD}" srcOrd="0" destOrd="0" parTransId="{BE4886D4-1588-4640-85A4-ACAB1360F5B6}" sibTransId="{0F5F3E2F-8E8B-41B6-919D-86DF02D7A7E8}"/>
    <dgm:cxn modelId="{172B242F-D1BC-454B-954F-46F684621CED}" srcId="{57F33457-97BB-41A9-B8EC-3658740DA735}" destId="{21D9ED51-C01A-478A-91EA-812F2EEA4362}" srcOrd="5" destOrd="0" parTransId="{314DFE97-B4E8-4C92-9F9F-4845EB55A0E9}" sibTransId="{18F55CF1-0261-4102-870B-AC4A17AF73D0}"/>
    <dgm:cxn modelId="{D810205A-DE04-4B6E-B3D5-26192C5007BA}" type="presOf" srcId="{5124B513-BA09-410E-8CE5-D6057D6C0CB8}" destId="{75104747-EBCC-4387-B543-607F8174BF29}" srcOrd="0" destOrd="0" presId="urn:microsoft.com/office/officeart/2005/8/layout/chevron2"/>
    <dgm:cxn modelId="{C75926F9-BCCC-416E-9B13-95585641BFEB}" type="presOf" srcId="{57F33457-97BB-41A9-B8EC-3658740DA735}" destId="{5BEACDA1-8969-4E9C-8652-2D1B057D5123}" srcOrd="0" destOrd="0" presId="urn:microsoft.com/office/officeart/2005/8/layout/chevron2"/>
    <dgm:cxn modelId="{30EC4963-E55F-4A47-B2D8-913C3E85B032}" srcId="{57F33457-97BB-41A9-B8EC-3658740DA735}" destId="{895C2EB3-0030-4AC6-88A7-15491D1448F4}" srcOrd="2" destOrd="0" parTransId="{D91EF1F6-D623-4C74-9315-FA83EEDF9F34}" sibTransId="{48334E37-5026-447F-AAFE-328026BEC8FA}"/>
    <dgm:cxn modelId="{6F48AACB-B8DE-4495-A501-FC78BA0F45D2}" type="presOf" srcId="{038FAEED-789D-452C-B0AA-D24B019F53A4}" destId="{09FD0746-8BA0-472D-A837-9490A5481F93}" srcOrd="0" destOrd="0" presId="urn:microsoft.com/office/officeart/2005/8/layout/chevron2"/>
    <dgm:cxn modelId="{2306774E-C54B-4D2F-8053-4B20BBBBC1B5}" srcId="{5840874A-C8EC-4F3D-808B-70CECC2361F5}" destId="{B076C1EA-3747-426C-A266-FEEB718C1FF4}" srcOrd="0" destOrd="0" parTransId="{D66F9F28-20DA-463B-8A06-47EB22E705B3}" sibTransId="{D4BC699D-B275-424E-9E6E-96D1A69FA701}"/>
    <dgm:cxn modelId="{417DCE3B-35AA-4E26-8433-C14E8EA2A072}" type="presOf" srcId="{B9C93F0E-1952-4B26-8980-0C5827F627BD}" destId="{31C8B288-B188-484D-ABC7-6D226B4A82E0}" srcOrd="0" destOrd="0" presId="urn:microsoft.com/office/officeart/2005/8/layout/chevron2"/>
    <dgm:cxn modelId="{512C7FF5-79BE-41A8-9FD6-F7962C352825}" type="presParOf" srcId="{5BEACDA1-8969-4E9C-8652-2D1B057D5123}" destId="{2EAD72AF-FEAB-4805-A7BC-E6F101AEB7C0}" srcOrd="0" destOrd="0" presId="urn:microsoft.com/office/officeart/2005/8/layout/chevron2"/>
    <dgm:cxn modelId="{D45E57B2-92DC-4156-97D2-3E3D246256DD}" type="presParOf" srcId="{2EAD72AF-FEAB-4805-A7BC-E6F101AEB7C0}" destId="{F0042D60-63A3-4649-A7FA-1C5191311350}" srcOrd="0" destOrd="0" presId="urn:microsoft.com/office/officeart/2005/8/layout/chevron2"/>
    <dgm:cxn modelId="{4F2AE349-AD3B-44B1-8225-E6F0944ED5E3}" type="presParOf" srcId="{2EAD72AF-FEAB-4805-A7BC-E6F101AEB7C0}" destId="{3F0B98AA-DFA8-4CB4-92AF-8D709D75859E}" srcOrd="1" destOrd="0" presId="urn:microsoft.com/office/officeart/2005/8/layout/chevron2"/>
    <dgm:cxn modelId="{DCF68D15-1532-427D-ABD5-801351AA868C}" type="presParOf" srcId="{5BEACDA1-8969-4E9C-8652-2D1B057D5123}" destId="{C313B842-7D4B-49B9-BB38-578803900ED8}" srcOrd="1" destOrd="0" presId="urn:microsoft.com/office/officeart/2005/8/layout/chevron2"/>
    <dgm:cxn modelId="{7EE66BAB-BC15-400B-83D0-23CECF24EC3B}" type="presParOf" srcId="{5BEACDA1-8969-4E9C-8652-2D1B057D5123}" destId="{65BFEDC0-FBC8-4317-A4E2-AEB2FE2EEBB2}" srcOrd="2" destOrd="0" presId="urn:microsoft.com/office/officeart/2005/8/layout/chevron2"/>
    <dgm:cxn modelId="{F9CBC34A-DEB0-490F-8EA8-05E125AC8D96}" type="presParOf" srcId="{65BFEDC0-FBC8-4317-A4E2-AEB2FE2EEBB2}" destId="{FCA0E27A-2374-408A-A4AF-BF8049774DD4}" srcOrd="0" destOrd="0" presId="urn:microsoft.com/office/officeart/2005/8/layout/chevron2"/>
    <dgm:cxn modelId="{11DA7264-FE30-4482-973C-5922DFBA8671}" type="presParOf" srcId="{65BFEDC0-FBC8-4317-A4E2-AEB2FE2EEBB2}" destId="{328423A8-DD7D-481D-8200-C8648DFF0B47}" srcOrd="1" destOrd="0" presId="urn:microsoft.com/office/officeart/2005/8/layout/chevron2"/>
    <dgm:cxn modelId="{356452D7-8076-48A8-B277-55A634ADD14E}" type="presParOf" srcId="{5BEACDA1-8969-4E9C-8652-2D1B057D5123}" destId="{BB1A7784-630B-4EA8-BBE3-2F8159522BBA}" srcOrd="3" destOrd="0" presId="urn:microsoft.com/office/officeart/2005/8/layout/chevron2"/>
    <dgm:cxn modelId="{FB9B618A-C28F-4DC3-9F6C-08316962D4D0}" type="presParOf" srcId="{5BEACDA1-8969-4E9C-8652-2D1B057D5123}" destId="{144EAD60-5AAF-4935-AF44-CDA67C89608F}" srcOrd="4" destOrd="0" presId="urn:microsoft.com/office/officeart/2005/8/layout/chevron2"/>
    <dgm:cxn modelId="{A3B35FDF-125A-4274-875D-C63ED308B1DD}" type="presParOf" srcId="{144EAD60-5AAF-4935-AF44-CDA67C89608F}" destId="{ED8AB6C8-1A87-4098-81A5-B9A0A1641FF4}" srcOrd="0" destOrd="0" presId="urn:microsoft.com/office/officeart/2005/8/layout/chevron2"/>
    <dgm:cxn modelId="{E3D9D9C9-DE36-415D-8768-D81E85C04C52}" type="presParOf" srcId="{144EAD60-5AAF-4935-AF44-CDA67C89608F}" destId="{0FE71677-9048-469B-B1C6-016A5ECB4633}" srcOrd="1" destOrd="0" presId="urn:microsoft.com/office/officeart/2005/8/layout/chevron2"/>
    <dgm:cxn modelId="{7D28B79E-8560-40A8-8BD9-F2F51905FDBC}" type="presParOf" srcId="{5BEACDA1-8969-4E9C-8652-2D1B057D5123}" destId="{3AAEADA0-D75E-4B72-A50F-C6E296161FDB}" srcOrd="5" destOrd="0" presId="urn:microsoft.com/office/officeart/2005/8/layout/chevron2"/>
    <dgm:cxn modelId="{441B2BE7-6292-43A6-8E55-89B2BDD35463}" type="presParOf" srcId="{5BEACDA1-8969-4E9C-8652-2D1B057D5123}" destId="{A0A77DA1-582B-4E6E-8B5A-68CF5A8CD698}" srcOrd="6" destOrd="0" presId="urn:microsoft.com/office/officeart/2005/8/layout/chevron2"/>
    <dgm:cxn modelId="{E02F0112-B80A-43AA-8EAA-331543166274}" type="presParOf" srcId="{A0A77DA1-582B-4E6E-8B5A-68CF5A8CD698}" destId="{75104747-EBCC-4387-B543-607F8174BF29}" srcOrd="0" destOrd="0" presId="urn:microsoft.com/office/officeart/2005/8/layout/chevron2"/>
    <dgm:cxn modelId="{B0049A89-2B6F-4702-BCE9-DDE7F0BFA4FA}" type="presParOf" srcId="{A0A77DA1-582B-4E6E-8B5A-68CF5A8CD698}" destId="{A2D05E87-84FD-4F86-98A7-4F74A0F7DDB8}" srcOrd="1" destOrd="0" presId="urn:microsoft.com/office/officeart/2005/8/layout/chevron2"/>
    <dgm:cxn modelId="{E4B418DC-494F-40A0-82D1-800A6BB81F23}" type="presParOf" srcId="{5BEACDA1-8969-4E9C-8652-2D1B057D5123}" destId="{E6682FA9-54A5-4073-ABB5-9FADA2AB2D67}" srcOrd="7" destOrd="0" presId="urn:microsoft.com/office/officeart/2005/8/layout/chevron2"/>
    <dgm:cxn modelId="{5E2A5645-923B-4A44-B6D5-0619978BDCCB}" type="presParOf" srcId="{5BEACDA1-8969-4E9C-8652-2D1B057D5123}" destId="{04104C9E-10C2-4D8E-8644-A0FA20BDD7B6}" srcOrd="8" destOrd="0" presId="urn:microsoft.com/office/officeart/2005/8/layout/chevron2"/>
    <dgm:cxn modelId="{4F7FB87D-6318-4CE2-B4F3-C3B9939B181F}" type="presParOf" srcId="{04104C9E-10C2-4D8E-8644-A0FA20BDD7B6}" destId="{6CA1F081-944B-4C84-B7F1-3D7E5D5C12F2}" srcOrd="0" destOrd="0" presId="urn:microsoft.com/office/officeart/2005/8/layout/chevron2"/>
    <dgm:cxn modelId="{CEDBB25A-0A51-421D-B1D4-591092E24975}" type="presParOf" srcId="{04104C9E-10C2-4D8E-8644-A0FA20BDD7B6}" destId="{EF686B53-D61D-41BA-B81F-939BE41B4B26}" srcOrd="1" destOrd="0" presId="urn:microsoft.com/office/officeart/2005/8/layout/chevron2"/>
    <dgm:cxn modelId="{F75F19BC-56E7-4A00-A92B-220A880553A0}" type="presParOf" srcId="{5BEACDA1-8969-4E9C-8652-2D1B057D5123}" destId="{550D0DA7-F77D-44CF-AF44-5CF55DC4419E}" srcOrd="9" destOrd="0" presId="urn:microsoft.com/office/officeart/2005/8/layout/chevron2"/>
    <dgm:cxn modelId="{3EC31F90-115B-4E71-89A4-0F18EAACB0BA}" type="presParOf" srcId="{5BEACDA1-8969-4E9C-8652-2D1B057D5123}" destId="{3D1C13E1-292B-4FD0-A29C-B7CC5CEE3D37}" srcOrd="10" destOrd="0" presId="urn:microsoft.com/office/officeart/2005/8/layout/chevron2"/>
    <dgm:cxn modelId="{AD1FEEE9-00A5-43EA-B216-94E892C8FBB3}" type="presParOf" srcId="{3D1C13E1-292B-4FD0-A29C-B7CC5CEE3D37}" destId="{60E13BBE-0991-4990-B5AE-3A697DB77A9F}" srcOrd="0" destOrd="0" presId="urn:microsoft.com/office/officeart/2005/8/layout/chevron2"/>
    <dgm:cxn modelId="{6FE44B1D-3FFA-45B3-BC35-1B0AE9794605}" type="presParOf" srcId="{3D1C13E1-292B-4FD0-A29C-B7CC5CEE3D37}" destId="{09FD0746-8BA0-472D-A837-9490A5481F93}" srcOrd="1" destOrd="0" presId="urn:microsoft.com/office/officeart/2005/8/layout/chevron2"/>
    <dgm:cxn modelId="{A2998627-CA3D-4734-BC28-B53AD37EB48C}" type="presParOf" srcId="{5BEACDA1-8969-4E9C-8652-2D1B057D5123}" destId="{FA60E888-3BED-483E-90CB-76D6D8F410E7}" srcOrd="11" destOrd="0" presId="urn:microsoft.com/office/officeart/2005/8/layout/chevron2"/>
    <dgm:cxn modelId="{128F0BB2-34C9-4B9C-B67E-6DE8FBF33A8F}" type="presParOf" srcId="{5BEACDA1-8969-4E9C-8652-2D1B057D5123}" destId="{EF1612FF-4DEC-44A7-963C-E7CBF2AD9807}" srcOrd="12" destOrd="0" presId="urn:microsoft.com/office/officeart/2005/8/layout/chevron2"/>
    <dgm:cxn modelId="{63815015-9177-4D70-8E9B-8CC21EA0DB11}" type="presParOf" srcId="{EF1612FF-4DEC-44A7-963C-E7CBF2AD9807}" destId="{80C3017E-8F66-4F6F-B14B-2E0890205746}" srcOrd="0" destOrd="0" presId="urn:microsoft.com/office/officeart/2005/8/layout/chevron2"/>
    <dgm:cxn modelId="{42E2941E-4FB6-4063-9B0F-AF20AC89CB8F}" type="presParOf" srcId="{EF1612FF-4DEC-44A7-963C-E7CBF2AD9807}" destId="{31C8B288-B188-484D-ABC7-6D226B4A82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4F96F-FEF6-4B07-98E6-72223BE28223}">
      <dsp:nvSpPr>
        <dsp:cNvPr id="0" name=""/>
        <dsp:cNvSpPr/>
      </dsp:nvSpPr>
      <dsp:spPr>
        <a:xfrm rot="10800000">
          <a:off x="918327" y="75157"/>
          <a:ext cx="5643548" cy="7877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1537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Times New Roman" pitchFamily="18" charset="0"/>
              <a:cs typeface="Times New Roman" pitchFamily="18" charset="0"/>
            </a:rPr>
            <a:t>https://fsrar.gov.ru/</a:t>
          </a:r>
          <a:endParaRPr lang="ru-RU" sz="31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8327" y="75157"/>
        <a:ext cx="5643548" cy="787731"/>
      </dsp:txXfrm>
    </dsp:sp>
    <dsp:sp modelId="{858A8130-C624-4313-AA7D-561162D9DA71}">
      <dsp:nvSpPr>
        <dsp:cNvPr id="0" name=""/>
        <dsp:cNvSpPr/>
      </dsp:nvSpPr>
      <dsp:spPr>
        <a:xfrm>
          <a:off x="789500" y="32853"/>
          <a:ext cx="955926" cy="9559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FB3D058-E431-4108-AD2C-A41E1606A4F1}">
      <dsp:nvSpPr>
        <dsp:cNvPr id="0" name=""/>
        <dsp:cNvSpPr/>
      </dsp:nvSpPr>
      <dsp:spPr>
        <a:xfrm rot="10800000">
          <a:off x="918327" y="1316435"/>
          <a:ext cx="5643548" cy="7877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1537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Times New Roman" pitchFamily="18" charset="0"/>
              <a:cs typeface="Times New Roman" pitchFamily="18" charset="0"/>
            </a:rPr>
            <a:t>http://egais.ru/</a:t>
          </a:r>
          <a:endParaRPr lang="ru-RU" sz="31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8327" y="1316435"/>
        <a:ext cx="5643548" cy="787731"/>
      </dsp:txXfrm>
    </dsp:sp>
    <dsp:sp modelId="{E2F3C367-BA55-4FA8-8000-3338DD0A099D}">
      <dsp:nvSpPr>
        <dsp:cNvPr id="0" name=""/>
        <dsp:cNvSpPr/>
      </dsp:nvSpPr>
      <dsp:spPr>
        <a:xfrm>
          <a:off x="789500" y="1274130"/>
          <a:ext cx="955926" cy="9559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F49075-B920-4E2E-AB78-1942E5DD5E8B}">
      <dsp:nvSpPr>
        <dsp:cNvPr id="0" name=""/>
        <dsp:cNvSpPr/>
      </dsp:nvSpPr>
      <dsp:spPr>
        <a:xfrm rot="10800000">
          <a:off x="918327" y="2557712"/>
          <a:ext cx="5643548" cy="7877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1537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Times New Roman" pitchFamily="18" charset="0"/>
              <a:cs typeface="Times New Roman" pitchFamily="18" charset="0"/>
            </a:rPr>
            <a:t>http://wiki.egais.ru/</a:t>
          </a:r>
          <a:endParaRPr lang="ru-RU" sz="31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8327" y="2557712"/>
        <a:ext cx="5643548" cy="787731"/>
      </dsp:txXfrm>
    </dsp:sp>
    <dsp:sp modelId="{30F498F2-2A65-47A3-95F1-F6E1888500E0}">
      <dsp:nvSpPr>
        <dsp:cNvPr id="0" name=""/>
        <dsp:cNvSpPr/>
      </dsp:nvSpPr>
      <dsp:spPr>
        <a:xfrm>
          <a:off x="789500" y="2515408"/>
          <a:ext cx="955926" cy="9559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9F167C7-9905-464A-BCBF-08E9D684F9E2}">
      <dsp:nvSpPr>
        <dsp:cNvPr id="0" name=""/>
        <dsp:cNvSpPr/>
      </dsp:nvSpPr>
      <dsp:spPr>
        <a:xfrm rot="10800000">
          <a:off x="918327" y="3798990"/>
          <a:ext cx="5643548" cy="7877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1537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Times New Roman" pitchFamily="18" charset="0"/>
              <a:cs typeface="Times New Roman" pitchFamily="18" charset="0"/>
            </a:rPr>
            <a:t>http://forum.fsrar.ru/</a:t>
          </a:r>
          <a:endParaRPr lang="ru-RU" sz="31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8327" y="3798990"/>
        <a:ext cx="5643548" cy="787731"/>
      </dsp:txXfrm>
    </dsp:sp>
    <dsp:sp modelId="{4D31DE3A-42BF-4FB8-9A0C-6DEBF9C7983A}">
      <dsp:nvSpPr>
        <dsp:cNvPr id="0" name=""/>
        <dsp:cNvSpPr/>
      </dsp:nvSpPr>
      <dsp:spPr>
        <a:xfrm>
          <a:off x="789500" y="3724593"/>
          <a:ext cx="955926" cy="9559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F2A956-FA2F-4FDF-BB0D-5ABF8919BB05}">
      <dsp:nvSpPr>
        <dsp:cNvPr id="0" name=""/>
        <dsp:cNvSpPr/>
      </dsp:nvSpPr>
      <dsp:spPr>
        <a:xfrm rot="10800000">
          <a:off x="142175" y="7605"/>
          <a:ext cx="8033081" cy="91426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31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Оформление заявки в личном кабинете по адресу, расположенному на портале </a:t>
          </a: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https://fsrar.gov.ru/</a:t>
          </a:r>
          <a:endParaRPr lang="en-US" sz="2000" b="0" i="0" u="none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 в разделе «Электронные услуги для организаций»;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42175" y="7605"/>
        <a:ext cx="8033081" cy="914267"/>
      </dsp:txXfrm>
    </dsp:sp>
    <dsp:sp modelId="{0EB821C9-3F56-48B4-8F65-299BC7EBEEC5}">
      <dsp:nvSpPr>
        <dsp:cNvPr id="0" name=""/>
        <dsp:cNvSpPr/>
      </dsp:nvSpPr>
      <dsp:spPr>
        <a:xfrm>
          <a:off x="72011" y="2"/>
          <a:ext cx="1094369" cy="9279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79DA96-323B-480C-ADCE-D6B9FE90A7E8}">
      <dsp:nvSpPr>
        <dsp:cNvPr id="0" name=""/>
        <dsp:cNvSpPr/>
      </dsp:nvSpPr>
      <dsp:spPr>
        <a:xfrm rot="10800000">
          <a:off x="144000" y="1080121"/>
          <a:ext cx="8033081" cy="91426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31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     </a:t>
          </a: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Обращение по электронной почте </a:t>
          </a:r>
          <a:r>
            <a:rPr lang="en-US" sz="2000" b="1" i="0" u="sng" kern="1200" dirty="0" smtClean="0">
              <a:latin typeface="Times New Roman" pitchFamily="18" charset="0"/>
              <a:cs typeface="Times New Roman" pitchFamily="18" charset="0"/>
            </a:rPr>
            <a:t>service</a:t>
          </a:r>
          <a:r>
            <a:rPr lang="ru-RU" sz="2000" b="1" i="0" u="sng" kern="1200" dirty="0" smtClean="0">
              <a:latin typeface="Times New Roman" pitchFamily="18" charset="0"/>
              <a:cs typeface="Times New Roman" pitchFamily="18" charset="0"/>
            </a:rPr>
            <a:t>_</a:t>
          </a:r>
          <a:r>
            <a:rPr lang="en-US" sz="2000" b="1" i="0" u="sng" kern="1200" dirty="0" err="1" smtClean="0">
              <a:latin typeface="Times New Roman" pitchFamily="18" charset="0"/>
              <a:cs typeface="Times New Roman" pitchFamily="18" charset="0"/>
            </a:rPr>
            <a:t>egais</a:t>
          </a:r>
          <a:r>
            <a:rPr lang="ru-RU" sz="2000" b="1" i="0" u="sng" kern="1200" dirty="0" smtClean="0">
              <a:latin typeface="Times New Roman" pitchFamily="18" charset="0"/>
              <a:cs typeface="Times New Roman" pitchFamily="18" charset="0"/>
            </a:rPr>
            <a:t>@</a:t>
          </a:r>
          <a:r>
            <a:rPr lang="en-US" sz="2000" b="1" i="0" u="sng" kern="1200" dirty="0" err="1" smtClean="0">
              <a:latin typeface="Times New Roman" pitchFamily="18" charset="0"/>
              <a:cs typeface="Times New Roman" pitchFamily="18" charset="0"/>
            </a:rPr>
            <a:t>fsrar</a:t>
          </a:r>
          <a:r>
            <a:rPr lang="ru-RU" sz="2000" b="1" i="0" u="sng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b="1" i="0" u="sng" kern="1200" dirty="0" err="1" smtClean="0">
              <a:latin typeface="Times New Roman" pitchFamily="18" charset="0"/>
              <a:cs typeface="Times New Roman" pitchFamily="18" charset="0"/>
            </a:rPr>
            <a:t>ru</a:t>
          </a:r>
          <a:endParaRPr lang="ru-RU" sz="2000" b="0" i="0" u="sng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44000" y="1080121"/>
        <a:ext cx="8033081" cy="914267"/>
      </dsp:txXfrm>
    </dsp:sp>
    <dsp:sp modelId="{C74B7469-C7F6-41CE-B0E6-39C45D4CA8DC}">
      <dsp:nvSpPr>
        <dsp:cNvPr id="0" name=""/>
        <dsp:cNvSpPr/>
      </dsp:nvSpPr>
      <dsp:spPr>
        <a:xfrm>
          <a:off x="72030" y="1049744"/>
          <a:ext cx="1084787" cy="92879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9B98E1-CD22-42CA-84B0-AEEFE1E4D2A6}">
      <dsp:nvSpPr>
        <dsp:cNvPr id="0" name=""/>
        <dsp:cNvSpPr/>
      </dsp:nvSpPr>
      <dsp:spPr>
        <a:xfrm rot="10800000">
          <a:off x="144000" y="2160243"/>
          <a:ext cx="8033081" cy="91426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31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Оформление заявки на сайте </a:t>
          </a:r>
          <a:r>
            <a:rPr lang="en-US" sz="2000" b="1" u="sng" kern="1200" dirty="0" smtClean="0">
              <a:latin typeface="Times New Roman" pitchFamily="18" charset="0"/>
              <a:cs typeface="Times New Roman" pitchFamily="18" charset="0"/>
            </a:rPr>
            <a:t>http://forum.fsrar.ru/</a:t>
          </a:r>
          <a:endParaRPr lang="en-US" sz="2000" b="0" i="0" u="sng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 в соответствующем разделе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44000" y="2160243"/>
        <a:ext cx="8033081" cy="914267"/>
      </dsp:txXfrm>
    </dsp:sp>
    <dsp:sp modelId="{010EF02B-F0EC-49D0-A667-1B32B2B70AD6}">
      <dsp:nvSpPr>
        <dsp:cNvPr id="0" name=""/>
        <dsp:cNvSpPr/>
      </dsp:nvSpPr>
      <dsp:spPr>
        <a:xfrm>
          <a:off x="72011" y="2160239"/>
          <a:ext cx="1081002" cy="94521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BF76D3-C89B-4C2B-9706-6C21856C0518}">
      <dsp:nvSpPr>
        <dsp:cNvPr id="0" name=""/>
        <dsp:cNvSpPr/>
      </dsp:nvSpPr>
      <dsp:spPr>
        <a:xfrm rot="10800000">
          <a:off x="144000" y="3240361"/>
          <a:ext cx="8033081" cy="91426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31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Техническая поддержка программных средств ЕГАИС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 оказывается </a:t>
          </a:r>
          <a:r>
            <a:rPr lang="ru-RU" sz="2000" b="0" i="0" u="none" kern="1200" dirty="0" err="1" smtClean="0">
              <a:latin typeface="Times New Roman" pitchFamily="18" charset="0"/>
              <a:cs typeface="Times New Roman" pitchFamily="18" charset="0"/>
            </a:rPr>
            <a:t>Росалкогольрегулированием</a:t>
          </a:r>
          <a:endParaRPr lang="ru-RU" sz="2000" b="0" i="0" u="none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i="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0" u="sng" kern="1200" dirty="0" smtClean="0">
              <a:latin typeface="Times New Roman" pitchFamily="18" charset="0"/>
              <a:cs typeface="Times New Roman" pitchFamily="18" charset="0"/>
            </a:rPr>
            <a:t>на безвозмездной основе</a:t>
          </a:r>
          <a:endParaRPr lang="ru-RU" sz="2000" b="1" u="sng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44000" y="3240361"/>
        <a:ext cx="8033081" cy="914267"/>
      </dsp:txXfrm>
    </dsp:sp>
    <dsp:sp modelId="{EE322127-B130-4FEA-B04D-7511FD1C4A67}">
      <dsp:nvSpPr>
        <dsp:cNvPr id="0" name=""/>
        <dsp:cNvSpPr/>
      </dsp:nvSpPr>
      <dsp:spPr>
        <a:xfrm>
          <a:off x="72007" y="3240361"/>
          <a:ext cx="914267" cy="91426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6CA3FC-FFD9-446A-B164-758FCEA2F67A}">
      <dsp:nvSpPr>
        <dsp:cNvPr id="0" name=""/>
        <dsp:cNvSpPr/>
      </dsp:nvSpPr>
      <dsp:spPr>
        <a:xfrm>
          <a:off x="4137107" y="1211639"/>
          <a:ext cx="2625904" cy="660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411"/>
              </a:lnTo>
              <a:lnTo>
                <a:pt x="2625904" y="417411"/>
              </a:lnTo>
              <a:lnTo>
                <a:pt x="2625904" y="660563"/>
              </a:lnTo>
            </a:path>
          </a:pathLst>
        </a:custGeom>
        <a:noFill/>
        <a:ln w="952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5D27C-2AED-4C1E-8817-56281F7B4D15}">
      <dsp:nvSpPr>
        <dsp:cNvPr id="0" name=""/>
        <dsp:cNvSpPr/>
      </dsp:nvSpPr>
      <dsp:spPr>
        <a:xfrm>
          <a:off x="4064478" y="1211639"/>
          <a:ext cx="91440" cy="657344"/>
        </a:xfrm>
        <a:custGeom>
          <a:avLst/>
          <a:gdLst/>
          <a:ahLst/>
          <a:cxnLst/>
          <a:rect l="0" t="0" r="0" b="0"/>
          <a:pathLst>
            <a:path>
              <a:moveTo>
                <a:pt x="72628" y="0"/>
              </a:moveTo>
              <a:lnTo>
                <a:pt x="72628" y="414192"/>
              </a:lnTo>
              <a:lnTo>
                <a:pt x="45720" y="414192"/>
              </a:lnTo>
              <a:lnTo>
                <a:pt x="45720" y="657344"/>
              </a:lnTo>
            </a:path>
          </a:pathLst>
        </a:custGeom>
        <a:noFill/>
        <a:ln w="952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5C55B-CEE4-41C1-B128-758006D5B54D}">
      <dsp:nvSpPr>
        <dsp:cNvPr id="0" name=""/>
        <dsp:cNvSpPr/>
      </dsp:nvSpPr>
      <dsp:spPr>
        <a:xfrm>
          <a:off x="1445898" y="1211639"/>
          <a:ext cx="2691209" cy="648394"/>
        </a:xfrm>
        <a:custGeom>
          <a:avLst/>
          <a:gdLst/>
          <a:ahLst/>
          <a:cxnLst/>
          <a:rect l="0" t="0" r="0" b="0"/>
          <a:pathLst>
            <a:path>
              <a:moveTo>
                <a:pt x="2691209" y="0"/>
              </a:moveTo>
              <a:lnTo>
                <a:pt x="2691209" y="405242"/>
              </a:lnTo>
              <a:lnTo>
                <a:pt x="0" y="405242"/>
              </a:lnTo>
              <a:lnTo>
                <a:pt x="0" y="648394"/>
              </a:lnTo>
            </a:path>
          </a:pathLst>
        </a:custGeom>
        <a:noFill/>
        <a:ln w="952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36CCC-2C1A-4FD6-A112-E28D27BA57AF}">
      <dsp:nvSpPr>
        <dsp:cNvPr id="0" name=""/>
        <dsp:cNvSpPr/>
      </dsp:nvSpPr>
      <dsp:spPr>
        <a:xfrm>
          <a:off x="2880322" y="360039"/>
          <a:ext cx="2513569" cy="851600"/>
        </a:xfrm>
        <a:prstGeom prst="rect">
          <a:avLst/>
        </a:prstGeom>
        <a:gradFill rotWithShape="0">
          <a:gsLst>
            <a:gs pos="0">
              <a:srgbClr val="FF000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Организации и индивидуальные предприниматели, осуществляющие: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880322" y="360039"/>
        <a:ext cx="2513569" cy="851600"/>
      </dsp:txXfrm>
    </dsp:sp>
    <dsp:sp modelId="{2F5A9027-3120-4A8F-8306-B4C2EE18CBC9}">
      <dsp:nvSpPr>
        <dsp:cNvPr id="0" name=""/>
        <dsp:cNvSpPr/>
      </dsp:nvSpPr>
      <dsp:spPr>
        <a:xfrm>
          <a:off x="288030" y="1860033"/>
          <a:ext cx="2315735" cy="231643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закупку и использование фармацевтической субстанции спирта этилового (этанола) для производства, изготовления спиртосодержащих лекарственных препаратов и (или) спиртосодержащих медицинских изделий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Ведут учет с применением средств измерения и технических средств фиксации и передачи информации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288030" y="1860033"/>
        <a:ext cx="2315735" cy="2316430"/>
      </dsp:txXfrm>
    </dsp:sp>
    <dsp:sp modelId="{7440D5B0-E2B1-4793-BE55-316C616D4501}">
      <dsp:nvSpPr>
        <dsp:cNvPr id="0" name=""/>
        <dsp:cNvSpPr/>
      </dsp:nvSpPr>
      <dsp:spPr>
        <a:xfrm>
          <a:off x="2952330" y="1868984"/>
          <a:ext cx="2315735" cy="23099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производство, изготовление и (или) оборот </a:t>
          </a:r>
          <a:r>
            <a:rPr lang="ru-RU" sz="1100" b="0" kern="1200" dirty="0" smtClean="0">
              <a:solidFill>
                <a:schemeClr val="tx1"/>
              </a:solidFill>
            </a:rPr>
            <a:t>(за исключением розничной продажи)</a:t>
          </a:r>
          <a:r>
            <a:rPr lang="ru-RU" sz="1100" kern="1200" dirty="0" smtClean="0">
              <a:solidFill>
                <a:schemeClr val="tx1"/>
              </a:solidFill>
            </a:rPr>
            <a:t> спиртосодержащих лекарственных препаратов и (или) спиртосодержащих медицинских изделий в объеме, превышающем 200 декалитров в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Ведут учет с применением технических средств фиксации и передачи информации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2952330" y="1868984"/>
        <a:ext cx="2315735" cy="2309992"/>
      </dsp:txXfrm>
    </dsp:sp>
    <dsp:sp modelId="{F829C81E-BC5E-42A6-A7F0-D1E034D426B9}">
      <dsp:nvSpPr>
        <dsp:cNvPr id="0" name=""/>
        <dsp:cNvSpPr/>
      </dsp:nvSpPr>
      <dsp:spPr>
        <a:xfrm>
          <a:off x="5605144" y="1872203"/>
          <a:ext cx="2315735" cy="22920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оборот (за исключением розничной продажи) закупленных спиртосодержащих лекарственных препаратов и (или) спиртосодержащих медицинских изделий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Ведут учет посредством предоставления деклараций без применения технических средств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5605144" y="1872203"/>
        <a:ext cx="2315735" cy="229209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6CA3FC-FFD9-446A-B164-758FCEA2F67A}">
      <dsp:nvSpPr>
        <dsp:cNvPr id="0" name=""/>
        <dsp:cNvSpPr/>
      </dsp:nvSpPr>
      <dsp:spPr>
        <a:xfrm>
          <a:off x="3855875" y="1569251"/>
          <a:ext cx="2488985" cy="374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309"/>
              </a:lnTo>
              <a:lnTo>
                <a:pt x="2488985" y="131309"/>
              </a:lnTo>
              <a:lnTo>
                <a:pt x="2488985" y="374969"/>
              </a:lnTo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5D27C-2AED-4C1E-8817-56281F7B4D15}">
      <dsp:nvSpPr>
        <dsp:cNvPr id="0" name=""/>
        <dsp:cNvSpPr/>
      </dsp:nvSpPr>
      <dsp:spPr>
        <a:xfrm>
          <a:off x="3810155" y="1569251"/>
          <a:ext cx="91440" cy="3550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364"/>
              </a:lnTo>
              <a:lnTo>
                <a:pt x="86434" y="111364"/>
              </a:lnTo>
              <a:lnTo>
                <a:pt x="86434" y="355024"/>
              </a:lnTo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5C55B-CEE4-41C1-B128-758006D5B54D}">
      <dsp:nvSpPr>
        <dsp:cNvPr id="0" name=""/>
        <dsp:cNvSpPr/>
      </dsp:nvSpPr>
      <dsp:spPr>
        <a:xfrm>
          <a:off x="1440648" y="1569251"/>
          <a:ext cx="2415226" cy="381792"/>
        </a:xfrm>
        <a:custGeom>
          <a:avLst/>
          <a:gdLst/>
          <a:ahLst/>
          <a:cxnLst/>
          <a:rect l="0" t="0" r="0" b="0"/>
          <a:pathLst>
            <a:path>
              <a:moveTo>
                <a:pt x="2415226" y="0"/>
              </a:moveTo>
              <a:lnTo>
                <a:pt x="2415226" y="138132"/>
              </a:lnTo>
              <a:lnTo>
                <a:pt x="0" y="138132"/>
              </a:lnTo>
              <a:lnTo>
                <a:pt x="0" y="381792"/>
              </a:lnTo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36CCC-2C1A-4FD6-A112-E28D27BA57AF}">
      <dsp:nvSpPr>
        <dsp:cNvPr id="0" name=""/>
        <dsp:cNvSpPr/>
      </dsp:nvSpPr>
      <dsp:spPr>
        <a:xfrm>
          <a:off x="2304260" y="288029"/>
          <a:ext cx="3103229" cy="1281221"/>
        </a:xfrm>
        <a:prstGeom prst="rect">
          <a:avLst/>
        </a:prstGeom>
        <a:gradFill rotWithShape="0">
          <a:gsLst>
            <a:gs pos="0">
              <a:srgbClr val="FF000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Аптечные организации, ветеринарные аптечные организации, индивидуальные предприниматели, имеющие лицензию на фармацевтическую деятельность, медицинские организации осуществляющие:</a:t>
          </a:r>
        </a:p>
      </dsp:txBody>
      <dsp:txXfrm>
        <a:off x="2304260" y="288029"/>
        <a:ext cx="3103229" cy="1281221"/>
      </dsp:txXfrm>
    </dsp:sp>
    <dsp:sp modelId="{2F5A9027-3120-4A8F-8306-B4C2EE18CBC9}">
      <dsp:nvSpPr>
        <dsp:cNvPr id="0" name=""/>
        <dsp:cNvSpPr/>
      </dsp:nvSpPr>
      <dsp:spPr>
        <a:xfrm>
          <a:off x="291861" y="1951043"/>
          <a:ext cx="2297573" cy="287349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</a:rPr>
            <a:t>Закупку фармацевтической субстанции спирта этилового (этанола) в объеме, превышающем 200 декалитров в год, в целях использования ее при изготовлении спиртосодержащих лекарственных препаратов и (или) спиртосодержащих медицинских изделий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 smtClean="0">
            <a:solidFill>
              <a:schemeClr val="tx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ведут учет объема закупки  фармацевтической субстанции спирта этилового (этанола) с применением средств измерения и технических средств фиксации и передачи информации</a:t>
          </a:r>
          <a:endParaRPr lang="ru-RU" sz="1000" b="1" kern="1200" dirty="0">
            <a:solidFill>
              <a:schemeClr val="tx1"/>
            </a:solidFill>
          </a:endParaRPr>
        </a:p>
      </dsp:txBody>
      <dsp:txXfrm>
        <a:off x="291861" y="1951043"/>
        <a:ext cx="2297573" cy="2873492"/>
      </dsp:txXfrm>
    </dsp:sp>
    <dsp:sp modelId="{7440D5B0-E2B1-4793-BE55-316C616D4501}">
      <dsp:nvSpPr>
        <dsp:cNvPr id="0" name=""/>
        <dsp:cNvSpPr/>
      </dsp:nvSpPr>
      <dsp:spPr>
        <a:xfrm>
          <a:off x="2736304" y="1924275"/>
          <a:ext cx="2320570" cy="29002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</a:rPr>
            <a:t>Закупку фармацевтической субстанции спирта этилового (этанола) в объеме не более 200 декалитров в год, для производства, изготовления и (или) оборота (за исключением розничной продажи) спиртосодержащих лекарственных препаратов и (или) спиртосодержащих медицинских изделий в объеме, превышающем 200 декалитров в год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 smtClean="0">
            <a:solidFill>
              <a:schemeClr val="tx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ведут учет объема закупки </a:t>
          </a:r>
          <a:r>
            <a:rPr lang="ru-RU" sz="1000" b="1" i="0" kern="1200" dirty="0" smtClean="0">
              <a:solidFill>
                <a:schemeClr val="tx1"/>
              </a:solidFill>
            </a:rPr>
            <a:t>и использования </a:t>
          </a:r>
          <a:r>
            <a:rPr lang="ru-RU" sz="1000" b="1" kern="1200" dirty="0" smtClean="0">
              <a:solidFill>
                <a:schemeClr val="tx1"/>
              </a:solidFill>
            </a:rPr>
            <a:t>фармацевтической субстанции спирта этилового (этанола) посредством представления деклараций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без применения технических средств</a:t>
          </a:r>
          <a:endParaRPr lang="ru-RU" sz="1000" b="1" kern="1200" dirty="0">
            <a:solidFill>
              <a:schemeClr val="tx1"/>
            </a:solidFill>
          </a:endParaRPr>
        </a:p>
      </dsp:txBody>
      <dsp:txXfrm>
        <a:off x="2736304" y="1924275"/>
        <a:ext cx="2320570" cy="2900260"/>
      </dsp:txXfrm>
    </dsp:sp>
    <dsp:sp modelId="{F829C81E-BC5E-42A6-A7F0-D1E034D426B9}">
      <dsp:nvSpPr>
        <dsp:cNvPr id="0" name=""/>
        <dsp:cNvSpPr/>
      </dsp:nvSpPr>
      <dsp:spPr>
        <a:xfrm>
          <a:off x="5184575" y="1944220"/>
          <a:ext cx="2320570" cy="287294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>
              <a:solidFill>
                <a:schemeClr val="tx1"/>
              </a:solidFill>
            </a:rPr>
            <a:t>Закупку и использования фармацевтической субстанции спирта этилового (этанола), в целях использования ее при изготовлении спиртосодержащих лекарственных препаратов и (или) спиртосодержащих медицинских изделий, в объеме, равном или не превышающем 200 декалитров в год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i="0" kern="1200" dirty="0" smtClean="0">
            <a:solidFill>
              <a:schemeClr val="tx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ведут учет объема закупки </a:t>
          </a:r>
          <a:r>
            <a:rPr lang="ru-RU" sz="1000" b="1" i="0" kern="1200" dirty="0" smtClean="0">
              <a:solidFill>
                <a:schemeClr val="tx1"/>
              </a:solidFill>
            </a:rPr>
            <a:t>и использования фармацевтической субстанции спирта этилового (этанола),  посредством представления деклараций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0" kern="1200" dirty="0" smtClean="0">
              <a:solidFill>
                <a:schemeClr val="tx1"/>
              </a:solidFill>
            </a:rPr>
            <a:t> </a:t>
          </a:r>
          <a:r>
            <a:rPr lang="ru-RU" sz="1000" b="1" kern="1200" dirty="0" smtClean="0">
              <a:solidFill>
                <a:schemeClr val="tx1"/>
              </a:solidFill>
            </a:rPr>
            <a:t>без применения технических средств</a:t>
          </a:r>
          <a:endParaRPr lang="ru-RU" sz="1000" b="1" i="0" kern="1200" dirty="0">
            <a:solidFill>
              <a:schemeClr val="tx1"/>
            </a:solidFill>
          </a:endParaRPr>
        </a:p>
      </dsp:txBody>
      <dsp:txXfrm>
        <a:off x="5184575" y="1944220"/>
        <a:ext cx="2320570" cy="28729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42D60-63A3-4649-A7FA-1C5191311350}">
      <dsp:nvSpPr>
        <dsp:cNvPr id="0" name=""/>
        <dsp:cNvSpPr/>
      </dsp:nvSpPr>
      <dsp:spPr>
        <a:xfrm rot="5400000">
          <a:off x="-220028" y="367323"/>
          <a:ext cx="1466854" cy="102679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</a:t>
          </a:r>
          <a:endParaRPr lang="ru-RU" sz="2800" kern="1200" dirty="0"/>
        </a:p>
      </dsp:txBody>
      <dsp:txXfrm rot="5400000">
        <a:off x="-220028" y="367323"/>
        <a:ext cx="1466854" cy="1026797"/>
      </dsp:txXfrm>
    </dsp:sp>
    <dsp:sp modelId="{3F0B98AA-DFA8-4CB4-92AF-8D709D75859E}">
      <dsp:nvSpPr>
        <dsp:cNvPr id="0" name=""/>
        <dsp:cNvSpPr/>
      </dsp:nvSpPr>
      <dsp:spPr>
        <a:xfrm rot="5400000">
          <a:off x="3854703" y="-2824505"/>
          <a:ext cx="1238271" cy="68940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u="none" kern="1200" dirty="0" smtClean="0">
              <a:latin typeface="Times New Roman" pitchFamily="18" charset="0"/>
              <a:cs typeface="Times New Roman" pitchFamily="18" charset="0"/>
            </a:rPr>
            <a:t>Заявление подается организацией в электронном виде посредством единой информационной системы, федеральной государственной информационной системы «Единый портал государственных и муниципальных услуг (функций), официального сайта Федеральной службы по регулированию алкогольного рынка в информационно-телекоммуникационной сети «Интернет».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54703" y="-2824505"/>
        <a:ext cx="1238271" cy="6894082"/>
      </dsp:txXfrm>
    </dsp:sp>
    <dsp:sp modelId="{FCA0E27A-2374-408A-A4AF-BF8049774DD4}">
      <dsp:nvSpPr>
        <dsp:cNvPr id="0" name=""/>
        <dsp:cNvSpPr/>
      </dsp:nvSpPr>
      <dsp:spPr>
        <a:xfrm rot="5400000">
          <a:off x="-220028" y="1646037"/>
          <a:ext cx="1466854" cy="1026797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</a:t>
          </a:r>
          <a:endParaRPr lang="ru-RU" sz="2800" kern="1200" dirty="0"/>
        </a:p>
      </dsp:txBody>
      <dsp:txXfrm rot="5400000">
        <a:off x="-220028" y="1646037"/>
        <a:ext cx="1466854" cy="1026797"/>
      </dsp:txXfrm>
    </dsp:sp>
    <dsp:sp modelId="{328423A8-DD7D-481D-8200-C8648DFF0B47}">
      <dsp:nvSpPr>
        <dsp:cNvPr id="0" name=""/>
        <dsp:cNvSpPr/>
      </dsp:nvSpPr>
      <dsp:spPr>
        <a:xfrm rot="5400000">
          <a:off x="3997111" y="-1544304"/>
          <a:ext cx="953455" cy="68940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u="none" kern="1200" dirty="0" smtClean="0">
              <a:latin typeface="Times New Roman" pitchFamily="18" charset="0"/>
              <a:cs typeface="Times New Roman" pitchFamily="18" charset="0"/>
            </a:rPr>
            <a:t>К заявлению прилагаются документы, подтверждающие обоснованность уточнения информации, содержащейся в единой информационной системе, или их копии, заверенные организацией.</a:t>
          </a:r>
          <a:endParaRPr lang="ru-RU" sz="14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97111" y="-1544304"/>
        <a:ext cx="953455" cy="6894082"/>
      </dsp:txXfrm>
    </dsp:sp>
    <dsp:sp modelId="{ED8AB6C8-1A87-4098-81A5-B9A0A1641FF4}">
      <dsp:nvSpPr>
        <dsp:cNvPr id="0" name=""/>
        <dsp:cNvSpPr/>
      </dsp:nvSpPr>
      <dsp:spPr>
        <a:xfrm rot="5400000">
          <a:off x="-220028" y="2924750"/>
          <a:ext cx="1466854" cy="1026797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</a:t>
          </a:r>
          <a:endParaRPr lang="ru-RU" sz="2800" kern="1200" dirty="0"/>
        </a:p>
      </dsp:txBody>
      <dsp:txXfrm rot="5400000">
        <a:off x="-220028" y="2924750"/>
        <a:ext cx="1466854" cy="1026797"/>
      </dsp:txXfrm>
    </dsp:sp>
    <dsp:sp modelId="{0FE71677-9048-469B-B1C6-016A5ECB4633}">
      <dsp:nvSpPr>
        <dsp:cNvPr id="0" name=""/>
        <dsp:cNvSpPr/>
      </dsp:nvSpPr>
      <dsp:spPr>
        <a:xfrm rot="5400000">
          <a:off x="4041985" y="-265591"/>
          <a:ext cx="863706" cy="68940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u="none" kern="1200" dirty="0" smtClean="0">
              <a:latin typeface="Times New Roman" pitchFamily="18" charset="0"/>
              <a:cs typeface="Times New Roman" pitchFamily="18" charset="0"/>
            </a:rPr>
            <a:t>Заявление и документы должны быть подписаны квалифицированной электронной подписью, выданной в соответствии с требованиями Федерального закона «Об электронной подписи».</a:t>
          </a:r>
          <a:endParaRPr lang="ru-RU" sz="14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41985" y="-265591"/>
        <a:ext cx="863706" cy="689408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F2A956-FA2F-4FDF-BB0D-5ABF8919BB05}">
      <dsp:nvSpPr>
        <dsp:cNvPr id="0" name=""/>
        <dsp:cNvSpPr/>
      </dsp:nvSpPr>
      <dsp:spPr>
        <a:xfrm rot="10800000">
          <a:off x="25" y="216029"/>
          <a:ext cx="7952549" cy="211213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96301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u="none" kern="1200" dirty="0" smtClean="0">
              <a:latin typeface="Times New Roman" pitchFamily="18" charset="0"/>
              <a:cs typeface="Times New Roman" pitchFamily="18" charset="0"/>
            </a:rPr>
            <a:t>в случае выявление Управлением или уполномоченным таможенным органом,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недостоверной и (или) искаженной информации в прилагаемых к заявлению документах, представленных организацией, сельскохозяйственным товаропроизводителем или индивидуальным предпринимателем по сведениям за отчетный (проверяемый) период, которые необходимо скорректировать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5" y="216029"/>
        <a:ext cx="7952549" cy="2112133"/>
      </dsp:txXfrm>
    </dsp:sp>
    <dsp:sp modelId="{0EB821C9-3F56-48B4-8F65-299BC7EBEEC5}">
      <dsp:nvSpPr>
        <dsp:cNvPr id="0" name=""/>
        <dsp:cNvSpPr/>
      </dsp:nvSpPr>
      <dsp:spPr>
        <a:xfrm>
          <a:off x="360026" y="648081"/>
          <a:ext cx="994158" cy="106973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79DA96-323B-480C-ADCE-D6B9FE90A7E8}">
      <dsp:nvSpPr>
        <dsp:cNvPr id="0" name=""/>
        <dsp:cNvSpPr/>
      </dsp:nvSpPr>
      <dsp:spPr>
        <a:xfrm rot="10800000">
          <a:off x="72013" y="2448282"/>
          <a:ext cx="7888996" cy="197393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96301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ru-RU" sz="1600" b="1" i="0" u="none" kern="1200" dirty="0" smtClean="0">
              <a:latin typeface="Times New Roman" pitchFamily="18" charset="0"/>
              <a:cs typeface="Times New Roman" pitchFamily="18" charset="0"/>
            </a:rPr>
            <a:t>в случае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наличие сведений о проверке в отношении заявителя, проводимой налоговыми органами, органами исполнительной власти субъектов Российской Федерации, уполномоченными в области лицензионного контроля за розничной продажей алкогольной продукции, Федеральной службой по регулированию алкогольного рынка, ее территориальными органами на момент подачи заявления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72013" y="2448282"/>
        <a:ext cx="7888996" cy="1973939"/>
      </dsp:txXfrm>
    </dsp:sp>
    <dsp:sp modelId="{C74B7469-C7F6-41CE-B0E6-39C45D4CA8DC}">
      <dsp:nvSpPr>
        <dsp:cNvPr id="0" name=""/>
        <dsp:cNvSpPr/>
      </dsp:nvSpPr>
      <dsp:spPr>
        <a:xfrm>
          <a:off x="360040" y="2880334"/>
          <a:ext cx="970584" cy="10512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42D60-63A3-4649-A7FA-1C5191311350}">
      <dsp:nvSpPr>
        <dsp:cNvPr id="0" name=""/>
        <dsp:cNvSpPr/>
      </dsp:nvSpPr>
      <dsp:spPr>
        <a:xfrm rot="5400000">
          <a:off x="-210965" y="214086"/>
          <a:ext cx="1406437" cy="984506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10965" y="214086"/>
        <a:ext cx="1406437" cy="984506"/>
      </dsp:txXfrm>
    </dsp:sp>
    <dsp:sp modelId="{3F0B98AA-DFA8-4CB4-92AF-8D709D75859E}">
      <dsp:nvSpPr>
        <dsp:cNvPr id="0" name=""/>
        <dsp:cNvSpPr/>
      </dsp:nvSpPr>
      <dsp:spPr>
        <a:xfrm rot="5400000">
          <a:off x="3815580" y="-2828170"/>
          <a:ext cx="914184" cy="6576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обмен информацией должен обеспечиваться посредством информационно-телекоммуникационной сети "Интернет"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15580" y="-2828170"/>
        <a:ext cx="914184" cy="6576333"/>
      </dsp:txXfrm>
    </dsp:sp>
    <dsp:sp modelId="{FCA0E27A-2374-408A-A4AF-BF8049774DD4}">
      <dsp:nvSpPr>
        <dsp:cNvPr id="0" name=""/>
        <dsp:cNvSpPr/>
      </dsp:nvSpPr>
      <dsp:spPr>
        <a:xfrm rot="5400000">
          <a:off x="-210965" y="1434899"/>
          <a:ext cx="1406437" cy="984506"/>
        </a:xfrm>
        <a:prstGeom prst="chevron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10965" y="1434899"/>
        <a:ext cx="1406437" cy="984506"/>
      </dsp:txXfrm>
    </dsp:sp>
    <dsp:sp modelId="{328423A8-DD7D-481D-8200-C8648DFF0B47}">
      <dsp:nvSpPr>
        <dsp:cNvPr id="0" name=""/>
        <dsp:cNvSpPr/>
      </dsp:nvSpPr>
      <dsp:spPr>
        <a:xfrm rot="5400000">
          <a:off x="3815580" y="-1607140"/>
          <a:ext cx="914184" cy="6576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подтверждение подлинности информации, передаваемой в единую информационную систему, должно обеспечиваться путем применения электронной подписи</a:t>
          </a:r>
          <a:endParaRPr lang="ru-RU" sz="16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15580" y="-1607140"/>
        <a:ext cx="914184" cy="6576333"/>
      </dsp:txXfrm>
    </dsp:sp>
    <dsp:sp modelId="{ED8AB6C8-1A87-4098-81A5-B9A0A1641FF4}">
      <dsp:nvSpPr>
        <dsp:cNvPr id="0" name=""/>
        <dsp:cNvSpPr/>
      </dsp:nvSpPr>
      <dsp:spPr>
        <a:xfrm rot="5400000">
          <a:off x="-210965" y="2832645"/>
          <a:ext cx="1406437" cy="984506"/>
        </a:xfrm>
        <a:prstGeom prst="chevron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endParaRPr lang="ru-RU" sz="2700" kern="1200" dirty="0"/>
        </a:p>
      </dsp:txBody>
      <dsp:txXfrm rot="5400000">
        <a:off x="-210965" y="2832645"/>
        <a:ext cx="1406437" cy="984506"/>
      </dsp:txXfrm>
    </dsp:sp>
    <dsp:sp modelId="{0FE71677-9048-469B-B1C6-016A5ECB4633}">
      <dsp:nvSpPr>
        <dsp:cNvPr id="0" name=""/>
        <dsp:cNvSpPr/>
      </dsp:nvSpPr>
      <dsp:spPr>
        <a:xfrm rot="5400000">
          <a:off x="3637438" y="-209394"/>
          <a:ext cx="1270469" cy="6576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программно-аппаратные средства должны располагаться по месту нахождения каждого обособленного подразделения (по месту осуществления деятельности) организации, сельскохозяйственного товаропроизводителя, индивидуального предпринимателя</a:t>
          </a:r>
          <a:r>
            <a:rPr lang="ru-RU" sz="1600" b="1" i="0" u="none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37438" y="-209394"/>
        <a:ext cx="1270469" cy="657633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42D60-63A3-4649-A7FA-1C5191311350}">
      <dsp:nvSpPr>
        <dsp:cNvPr id="0" name=""/>
        <dsp:cNvSpPr/>
      </dsp:nvSpPr>
      <dsp:spPr>
        <a:xfrm rot="5400000">
          <a:off x="-96341" y="314786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endParaRPr lang="ru-RU" sz="1200" kern="1200" dirty="0"/>
        </a:p>
      </dsp:txBody>
      <dsp:txXfrm rot="5400000">
        <a:off x="-96341" y="314786"/>
        <a:ext cx="642275" cy="449592"/>
      </dsp:txXfrm>
    </dsp:sp>
    <dsp:sp modelId="{3F0B98AA-DFA8-4CB4-92AF-8D709D75859E}">
      <dsp:nvSpPr>
        <dsp:cNvPr id="0" name=""/>
        <dsp:cNvSpPr/>
      </dsp:nvSpPr>
      <dsp:spPr>
        <a:xfrm rot="5400000">
          <a:off x="3929061" y="-3452474"/>
          <a:ext cx="800382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i="0" u="none" kern="1200" dirty="0" smtClean="0"/>
            <a:t>обеспечить обучение и регулярную переподготовку специалистов, осуществляющих фиксацию информации о закупке и использовании фармацевтической субстанции спирта этилового (этанола), о </a:t>
          </a:r>
          <a:r>
            <a:rPr lang="ru-RU" sz="1300" kern="1200" dirty="0" smtClean="0"/>
            <a:t>производстве, изготовлении и (или) обороте спиртосодержащих лекарственных препаратов и (или) спиртосодержащих медицинских изделий</a:t>
          </a:r>
          <a:r>
            <a:rPr lang="ru-RU" sz="1300" b="0" i="0" u="none" kern="1200" dirty="0" smtClean="0"/>
            <a:t> в единой информационной системе;</a:t>
          </a:r>
          <a:endParaRPr lang="ru-RU" sz="13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29061" y="-3452474"/>
        <a:ext cx="800382" cy="7759319"/>
      </dsp:txXfrm>
    </dsp:sp>
    <dsp:sp modelId="{FCA0E27A-2374-408A-A4AF-BF8049774DD4}">
      <dsp:nvSpPr>
        <dsp:cNvPr id="0" name=""/>
        <dsp:cNvSpPr/>
      </dsp:nvSpPr>
      <dsp:spPr>
        <a:xfrm rot="5400000">
          <a:off x="-96341" y="1143229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endParaRPr lang="ru-RU" sz="1200" kern="1200" dirty="0"/>
        </a:p>
      </dsp:txBody>
      <dsp:txXfrm rot="5400000">
        <a:off x="-96341" y="1143229"/>
        <a:ext cx="642275" cy="449592"/>
      </dsp:txXfrm>
    </dsp:sp>
    <dsp:sp modelId="{328423A8-DD7D-481D-8200-C8648DFF0B47}">
      <dsp:nvSpPr>
        <dsp:cNvPr id="0" name=""/>
        <dsp:cNvSpPr/>
      </dsp:nvSpPr>
      <dsp:spPr>
        <a:xfrm rot="5400000">
          <a:off x="3865099" y="-2623864"/>
          <a:ext cx="928306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i="0" u="none" kern="1200" dirty="0" smtClean="0"/>
            <a:t>своевременно отслеживать изменения, вносимые в нормативные правовые акты, регулирующие порядок учета объемов оборота и использования фармацевтической субстанции спирта этилового (этанола), производства и оборота спиртосодержащих лекарственных препаратов и (или) спиртосодержащих медицинских изделий;</a:t>
          </a:r>
          <a:endParaRPr lang="ru-RU" sz="13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65099" y="-2623864"/>
        <a:ext cx="928306" cy="7759319"/>
      </dsp:txXfrm>
    </dsp:sp>
    <dsp:sp modelId="{ED8AB6C8-1A87-4098-81A5-B9A0A1641FF4}">
      <dsp:nvSpPr>
        <dsp:cNvPr id="0" name=""/>
        <dsp:cNvSpPr/>
      </dsp:nvSpPr>
      <dsp:spPr>
        <a:xfrm rot="5400000">
          <a:off x="-96341" y="1827180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endParaRPr lang="ru-RU" sz="1200" kern="1200" dirty="0"/>
        </a:p>
      </dsp:txBody>
      <dsp:txXfrm rot="5400000">
        <a:off x="-96341" y="1827180"/>
        <a:ext cx="642275" cy="449592"/>
      </dsp:txXfrm>
    </dsp:sp>
    <dsp:sp modelId="{0FE71677-9048-469B-B1C6-016A5ECB4633}">
      <dsp:nvSpPr>
        <dsp:cNvPr id="0" name=""/>
        <dsp:cNvSpPr/>
      </dsp:nvSpPr>
      <dsp:spPr>
        <a:xfrm rot="5400000">
          <a:off x="4040208" y="-1940081"/>
          <a:ext cx="578087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i="0" u="none" kern="1200" dirty="0" smtClean="0"/>
            <a:t>использовать в работе актуальную версию Технической документации к УТМ, доступную в Личном кабинете на портале </a:t>
          </a:r>
          <a:r>
            <a:rPr lang="ru-RU" sz="1300" b="0" i="0" u="none" kern="1200" dirty="0" err="1" smtClean="0"/>
            <a:t>www.egais.ru</a:t>
          </a:r>
          <a:r>
            <a:rPr lang="ru-RU" sz="1300" b="0" i="0" u="none" kern="1200" dirty="0" smtClean="0"/>
            <a:t> в разделе «Транспортный модуль»;</a:t>
          </a:r>
          <a:endParaRPr lang="ru-RU" sz="1300" b="1" i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40208" y="-1940081"/>
        <a:ext cx="578087" cy="7759319"/>
      </dsp:txXfrm>
    </dsp:sp>
    <dsp:sp modelId="{75104747-EBCC-4387-B543-607F8174BF29}">
      <dsp:nvSpPr>
        <dsp:cNvPr id="0" name=""/>
        <dsp:cNvSpPr/>
      </dsp:nvSpPr>
      <dsp:spPr>
        <a:xfrm rot="5400000">
          <a:off x="-96341" y="2496425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96341" y="2496425"/>
        <a:ext cx="642275" cy="449592"/>
      </dsp:txXfrm>
    </dsp:sp>
    <dsp:sp modelId="{A2D05E87-84FD-4F86-98A7-4F74A0F7DDB8}">
      <dsp:nvSpPr>
        <dsp:cNvPr id="0" name=""/>
        <dsp:cNvSpPr/>
      </dsp:nvSpPr>
      <dsp:spPr>
        <a:xfrm rot="5400000">
          <a:off x="4024296" y="-1270835"/>
          <a:ext cx="609911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300" b="0" i="0" u="none" kern="1200" dirty="0" smtClean="0"/>
            <a:t>использовать в работе информацию, размещаемую </a:t>
          </a:r>
          <a:r>
            <a:rPr lang="ru-RU" sz="1300" b="0" i="0" u="none" kern="1200" dirty="0" err="1" smtClean="0"/>
            <a:t>Росалкогольрегулированием</a:t>
          </a:r>
          <a:r>
            <a:rPr lang="ru-RU" sz="1300" b="0" i="0" u="none" kern="1200" dirty="0" smtClean="0"/>
            <a:t> на официальных </a:t>
          </a:r>
          <a:r>
            <a:rPr lang="ru-RU" sz="1300" b="0" i="0" u="none" kern="1200" dirty="0" err="1" smtClean="0"/>
            <a:t>интернет-порталах</a:t>
          </a:r>
          <a:r>
            <a:rPr lang="ru-RU" sz="1300" b="0" i="0" u="none" kern="1200" dirty="0" smtClean="0"/>
            <a:t>: </a:t>
          </a:r>
          <a:r>
            <a:rPr lang="ru-RU" sz="1300" b="0" i="0" u="none" kern="1200" dirty="0" err="1" smtClean="0"/>
            <a:t>https</a:t>
          </a:r>
          <a:r>
            <a:rPr lang="ru-RU" sz="1300" b="0" i="0" u="none" kern="1200" dirty="0" smtClean="0"/>
            <a:t> ://</a:t>
          </a:r>
          <a:r>
            <a:rPr lang="ru-RU" sz="1300" b="0" i="0" u="none" kern="1200" dirty="0" err="1" smtClean="0"/>
            <a:t>wiki.egais.ru</a:t>
          </a:r>
          <a:r>
            <a:rPr lang="ru-RU" sz="1300" b="0" i="0" u="none" kern="1200" dirty="0" smtClean="0"/>
            <a:t>, </a:t>
          </a:r>
          <a:r>
            <a:rPr lang="ru-RU" sz="1300" b="0" i="0" kern="1200" dirty="0" smtClean="0">
              <a:hlinkClick xmlns:r="http://schemas.openxmlformats.org/officeDocument/2006/relationships" r:id="rId1"/>
            </a:rPr>
            <a:t>https://egais.ru</a:t>
          </a:r>
          <a:r>
            <a:rPr lang="ru-RU" sz="1300" b="0" i="0" u="none" kern="1200" dirty="0" smtClean="0"/>
            <a:t>;</a:t>
          </a:r>
          <a:endParaRPr lang="ru-RU" sz="1300" b="0" i="0" u="none" kern="1200" dirty="0" smtClean="0">
            <a:latin typeface="Times New Roman" pitchFamily="18" charset="0"/>
            <a:cs typeface="Times New Roman" pitchFamily="18" charset="0"/>
          </a:endParaRPr>
        </a:p>
      </dsp:txBody>
      <dsp:txXfrm rot="5400000">
        <a:off x="4024296" y="-1270835"/>
        <a:ext cx="609911" cy="7759319"/>
      </dsp:txXfrm>
    </dsp:sp>
    <dsp:sp modelId="{6CA1F081-944B-4C84-B7F1-3D7E5D5C12F2}">
      <dsp:nvSpPr>
        <dsp:cNvPr id="0" name=""/>
        <dsp:cNvSpPr/>
      </dsp:nvSpPr>
      <dsp:spPr>
        <a:xfrm rot="5400000">
          <a:off x="-96341" y="3131632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96341" y="3131632"/>
        <a:ext cx="642275" cy="449592"/>
      </dsp:txXfrm>
    </dsp:sp>
    <dsp:sp modelId="{EF686B53-D61D-41BA-B81F-939BE41B4B26}">
      <dsp:nvSpPr>
        <dsp:cNvPr id="0" name=""/>
        <dsp:cNvSpPr/>
      </dsp:nvSpPr>
      <dsp:spPr>
        <a:xfrm rot="5400000">
          <a:off x="4058335" y="-604080"/>
          <a:ext cx="541833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300" b="0" i="0" u="none" kern="1200" dirty="0" smtClean="0"/>
            <a:t>усилить контроль со стороны руководителей организаций, за исполнением должностных обязанностей сотрудниками;</a:t>
          </a:r>
          <a:endParaRPr lang="ru-RU" sz="13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58335" y="-604080"/>
        <a:ext cx="541833" cy="7759319"/>
      </dsp:txXfrm>
    </dsp:sp>
    <dsp:sp modelId="{60E13BBE-0991-4990-B5AE-3A697DB77A9F}">
      <dsp:nvSpPr>
        <dsp:cNvPr id="0" name=""/>
        <dsp:cNvSpPr/>
      </dsp:nvSpPr>
      <dsp:spPr>
        <a:xfrm rot="5400000">
          <a:off x="-96341" y="3704661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96341" y="3704661"/>
        <a:ext cx="642275" cy="449592"/>
      </dsp:txXfrm>
    </dsp:sp>
    <dsp:sp modelId="{09FD0746-8BA0-472D-A837-9490A5481F93}">
      <dsp:nvSpPr>
        <dsp:cNvPr id="0" name=""/>
        <dsp:cNvSpPr/>
      </dsp:nvSpPr>
      <dsp:spPr>
        <a:xfrm rot="5400000">
          <a:off x="4120512" y="-62599"/>
          <a:ext cx="417479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i="0" u="none" kern="1200" dirty="0" smtClean="0"/>
            <a:t>обеспечить техническую возможность по фиксации информации в единой информационной системе, своевременное внесение изменений в случае выявления фиксации недостоверной информации;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20512" y="-62599"/>
        <a:ext cx="417479" cy="7759319"/>
      </dsp:txXfrm>
    </dsp:sp>
    <dsp:sp modelId="{80C3017E-8F66-4F6F-B14B-2E0890205746}">
      <dsp:nvSpPr>
        <dsp:cNvPr id="0" name=""/>
        <dsp:cNvSpPr/>
      </dsp:nvSpPr>
      <dsp:spPr>
        <a:xfrm rot="5400000">
          <a:off x="-96341" y="4395624"/>
          <a:ext cx="642275" cy="44959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96341" y="4395624"/>
        <a:ext cx="642275" cy="449592"/>
      </dsp:txXfrm>
    </dsp:sp>
    <dsp:sp modelId="{31C8B288-B188-484D-ABC7-6D226B4A82E0}">
      <dsp:nvSpPr>
        <dsp:cNvPr id="0" name=""/>
        <dsp:cNvSpPr/>
      </dsp:nvSpPr>
      <dsp:spPr>
        <a:xfrm rot="5400000">
          <a:off x="4002579" y="628363"/>
          <a:ext cx="653346" cy="77593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i="0" u="none" kern="1200" dirty="0" smtClean="0"/>
            <a:t>обеспечить надлежащее техническое состояние средств фиксации и передачи информации в единую информационную систему, своевременное обновление версий единой информационной системы и  своевременную активацию сертификата ключа проверки электронной подписи.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02579" y="628363"/>
        <a:ext cx="653346" cy="7759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99F60-A485-422D-85E7-55E64C3918C4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993"/>
            <a:ext cx="5438775" cy="4443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2AAFD-D5AC-42D2-A2EE-C87DE59A5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2AAFD-D5AC-42D2-A2EE-C87DE59A581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6.png"/><Relationship Id="rId10" Type="http://schemas.microsoft.com/office/2007/relationships/diagramDrawing" Target="../diagrams/drawing3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4.xml"/><Relationship Id="rId5" Type="http://schemas.openxmlformats.org/officeDocument/2006/relationships/image" Target="../media/image6.png"/><Relationship Id="rId10" Type="http://schemas.microsoft.com/office/2007/relationships/diagramDrawing" Target="../diagrams/drawing4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5.xml"/><Relationship Id="rId5" Type="http://schemas.openxmlformats.org/officeDocument/2006/relationships/image" Target="../media/image6.png"/><Relationship Id="rId10" Type="http://schemas.microsoft.com/office/2007/relationships/diagramDrawing" Target="../diagrams/drawing5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6.xml"/><Relationship Id="rId5" Type="http://schemas.openxmlformats.org/officeDocument/2006/relationships/image" Target="../media/image6.png"/><Relationship Id="rId10" Type="http://schemas.microsoft.com/office/2007/relationships/diagramDrawing" Target="../diagrams/drawing6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7.xml"/><Relationship Id="rId5" Type="http://schemas.openxmlformats.org/officeDocument/2006/relationships/image" Target="../media/image6.png"/><Relationship Id="rId10" Type="http://schemas.microsoft.com/office/2007/relationships/diagramDrawing" Target="../diagrams/drawing7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8.xml"/><Relationship Id="rId5" Type="http://schemas.openxmlformats.org/officeDocument/2006/relationships/image" Target="../media/image6.png"/><Relationship Id="rId10" Type="http://schemas.microsoft.com/office/2007/relationships/diagramDrawing" Target="../diagrams/drawing8.xml"/><Relationship Id="rId4" Type="http://schemas.openxmlformats.org/officeDocument/2006/relationships/image" Target="../media/image5.jpeg"/><Relationship Id="rId9" Type="http://schemas.openxmlformats.org/officeDocument/2006/relationships/diagramColors" Target="../diagrams/colors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grls.rosminzdrav.ru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149080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15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Межрегиональное управление Федеральной службы по регулированию алкогольного рынка по Сибирскому федеральному округу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79512" y="188640"/>
            <a:ext cx="0" cy="2736304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892480" y="188640"/>
            <a:ext cx="0" cy="2736304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79512" y="3861048"/>
            <a:ext cx="0" cy="2736304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8892480" y="3861048"/>
            <a:ext cx="0" cy="2736304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164288" y="188640"/>
            <a:ext cx="1575792" cy="0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092280" y="6669360"/>
            <a:ext cx="1575792" cy="0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23528" y="188640"/>
            <a:ext cx="1575792" cy="0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95536" y="6669360"/>
            <a:ext cx="1575792" cy="0"/>
          </a:xfrm>
          <a:prstGeom prst="line">
            <a:avLst/>
          </a:prstGeom>
          <a:ln w="254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31840" y="6165304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spc="15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spc="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Новосибирск 2021</a:t>
            </a:r>
            <a:endParaRPr lang="ru-RU" sz="2000" spc="15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SpryagayloDV\Desktop\ГЕРБ 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6632"/>
            <a:ext cx="2305645" cy="2520280"/>
          </a:xfrm>
          <a:prstGeom prst="rect">
            <a:avLst/>
          </a:prstGeom>
          <a:noFill/>
        </p:spPr>
      </p:pic>
      <p:pic>
        <p:nvPicPr>
          <p:cNvPr id="2050" name="Picture 2" descr="C:\Users\SpryagayloDV\Desktop\ГЕРБ ф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6632"/>
            <a:ext cx="3570605" cy="3902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724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700" b="1" i="1" dirty="0">
              <a:latin typeface="Bookman Old Style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6000768"/>
            <a:ext cx="43924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80729"/>
            <a:ext cx="8568952" cy="5001369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по теме: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«Обязательные требования к организациям, осуществляющим деятельность по производству и обороту фармацевтической субстанции спирта этилового (этанола), спиртосодержащих лекарственных препаратов и (или) спиртосодержащих медицинских изделий»</a:t>
            </a:r>
          </a:p>
          <a:p>
            <a:pPr algn="ctr">
              <a:defRPr/>
            </a:pPr>
            <a:endPara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en-US" sz="11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Докладчик: консультанта отдела по контролю за соблюдением лицензионных условий и требований в сфере производства и оборота этилового спирта, алкогольной и спиртосодержащей продукции </a:t>
            </a:r>
            <a:b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0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err="1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Вощенкова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Ольга Валерьевна</a:t>
            </a:r>
            <a:endParaRPr lang="en-US" sz="20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тел. (383)-220-02-75, </a:t>
            </a:r>
            <a:r>
              <a:rPr lang="ru-RU" sz="2000" b="1" spc="50" dirty="0" err="1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35-37</a:t>
            </a:r>
            <a:endParaRPr lang="ru-RU" sz="28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5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/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4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548680"/>
            <a:ext cx="899592" cy="97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188640"/>
          <a:ext cx="8244408" cy="167640"/>
        </p:xfrm>
        <a:graphic>
          <a:graphicData uri="http://schemas.openxmlformats.org/drawingml/2006/table">
            <a:tbl>
              <a:tblPr/>
              <a:tblGrid>
                <a:gridCol w="8244408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Федеральной службы по регулированию алкогольного рынка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755576" y="476672"/>
            <a:ext cx="7920880" cy="86409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/>
              <a:t>Основные понятия, используемые в Федеральном законе № 171-ФЗ</a:t>
            </a:r>
          </a:p>
        </p:txBody>
      </p:sp>
      <p:grpSp>
        <p:nvGrpSpPr>
          <p:cNvPr id="2" name="Группа 9"/>
          <p:cNvGrpSpPr/>
          <p:nvPr/>
        </p:nvGrpSpPr>
        <p:grpSpPr>
          <a:xfrm>
            <a:off x="611560" y="1844824"/>
            <a:ext cx="8226903" cy="3594986"/>
            <a:chOff x="611560" y="1819114"/>
            <a:chExt cx="8226903" cy="3594986"/>
          </a:xfrm>
        </p:grpSpPr>
        <p:sp>
          <p:nvSpPr>
            <p:cNvPr id="12" name="Полилиния 11"/>
            <p:cNvSpPr/>
            <p:nvPr/>
          </p:nvSpPr>
          <p:spPr>
            <a:xfrm>
              <a:off x="611560" y="3331282"/>
              <a:ext cx="1512168" cy="720080"/>
            </a:xfrm>
            <a:custGeom>
              <a:avLst/>
              <a:gdLst>
                <a:gd name="connsiteX0" fmla="*/ 0 w 1248687"/>
                <a:gd name="connsiteY0" fmla="*/ 0 h 874081"/>
                <a:gd name="connsiteX1" fmla="*/ 811647 w 1248687"/>
                <a:gd name="connsiteY1" fmla="*/ 0 h 874081"/>
                <a:gd name="connsiteX2" fmla="*/ 1248687 w 1248687"/>
                <a:gd name="connsiteY2" fmla="*/ 437041 h 874081"/>
                <a:gd name="connsiteX3" fmla="*/ 811647 w 1248687"/>
                <a:gd name="connsiteY3" fmla="*/ 874081 h 874081"/>
                <a:gd name="connsiteX4" fmla="*/ 0 w 1248687"/>
                <a:gd name="connsiteY4" fmla="*/ 874081 h 874081"/>
                <a:gd name="connsiteX5" fmla="*/ 437041 w 1248687"/>
                <a:gd name="connsiteY5" fmla="*/ 437041 h 874081"/>
                <a:gd name="connsiteX6" fmla="*/ 0 w 1248687"/>
                <a:gd name="connsiteY6" fmla="*/ 0 h 87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8687" h="874081">
                  <a:moveTo>
                    <a:pt x="1248687" y="0"/>
                  </a:moveTo>
                  <a:lnTo>
                    <a:pt x="1248687" y="568153"/>
                  </a:lnTo>
                  <a:lnTo>
                    <a:pt x="624343" y="874081"/>
                  </a:lnTo>
                  <a:lnTo>
                    <a:pt x="0" y="568153"/>
                  </a:lnTo>
                  <a:lnTo>
                    <a:pt x="0" y="0"/>
                  </a:lnTo>
                  <a:lnTo>
                    <a:pt x="624343" y="305929"/>
                  </a:lnTo>
                  <a:lnTo>
                    <a:pt x="1248687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1" tIns="448472" rIns="11429" bIns="44847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 </a:t>
              </a:r>
              <a:endParaRPr lang="ru-RU" sz="1800" b="1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203006" y="1819114"/>
              <a:ext cx="6629325" cy="1117232"/>
            </a:xfrm>
            <a:custGeom>
              <a:avLst/>
              <a:gdLst>
                <a:gd name="connsiteX0" fmla="*/ 186209 w 1117231"/>
                <a:gd name="connsiteY0" fmla="*/ 0 h 6629324"/>
                <a:gd name="connsiteX1" fmla="*/ 931022 w 1117231"/>
                <a:gd name="connsiteY1" fmla="*/ 0 h 6629324"/>
                <a:gd name="connsiteX2" fmla="*/ 1062692 w 1117231"/>
                <a:gd name="connsiteY2" fmla="*/ 54540 h 6629324"/>
                <a:gd name="connsiteX3" fmla="*/ 1117231 w 1117231"/>
                <a:gd name="connsiteY3" fmla="*/ 186210 h 6629324"/>
                <a:gd name="connsiteX4" fmla="*/ 1117231 w 1117231"/>
                <a:gd name="connsiteY4" fmla="*/ 6629324 h 6629324"/>
                <a:gd name="connsiteX5" fmla="*/ 1117231 w 1117231"/>
                <a:gd name="connsiteY5" fmla="*/ 6629324 h 6629324"/>
                <a:gd name="connsiteX6" fmla="*/ 1117231 w 1117231"/>
                <a:gd name="connsiteY6" fmla="*/ 6629324 h 6629324"/>
                <a:gd name="connsiteX7" fmla="*/ 0 w 1117231"/>
                <a:gd name="connsiteY7" fmla="*/ 6629324 h 6629324"/>
                <a:gd name="connsiteX8" fmla="*/ 0 w 1117231"/>
                <a:gd name="connsiteY8" fmla="*/ 6629324 h 6629324"/>
                <a:gd name="connsiteX9" fmla="*/ 0 w 1117231"/>
                <a:gd name="connsiteY9" fmla="*/ 6629324 h 6629324"/>
                <a:gd name="connsiteX10" fmla="*/ 0 w 1117231"/>
                <a:gd name="connsiteY10" fmla="*/ 186209 h 6629324"/>
                <a:gd name="connsiteX11" fmla="*/ 54540 w 1117231"/>
                <a:gd name="connsiteY11" fmla="*/ 54539 h 6629324"/>
                <a:gd name="connsiteX12" fmla="*/ 186210 w 1117231"/>
                <a:gd name="connsiteY12" fmla="*/ 0 h 6629324"/>
                <a:gd name="connsiteX13" fmla="*/ 186209 w 1117231"/>
                <a:gd name="connsiteY13" fmla="*/ 0 h 6629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7231" h="6629324">
                  <a:moveTo>
                    <a:pt x="1117231" y="1104912"/>
                  </a:moveTo>
                  <a:lnTo>
                    <a:pt x="1117231" y="5524412"/>
                  </a:lnTo>
                  <a:cubicBezTo>
                    <a:pt x="1117231" y="5817454"/>
                    <a:pt x="1113925" y="6098492"/>
                    <a:pt x="1108039" y="6305703"/>
                  </a:cubicBezTo>
                  <a:cubicBezTo>
                    <a:pt x="1102154" y="6512914"/>
                    <a:pt x="1094172" y="6629321"/>
                    <a:pt x="1085849" y="6629321"/>
                  </a:cubicBezTo>
                  <a:lnTo>
                    <a:pt x="0" y="6629321"/>
                  </a:lnTo>
                  <a:lnTo>
                    <a:pt x="0" y="6629321"/>
                  </a:lnTo>
                  <a:lnTo>
                    <a:pt x="0" y="662932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85849" y="3"/>
                  </a:lnTo>
                  <a:cubicBezTo>
                    <a:pt x="1094172" y="3"/>
                    <a:pt x="1102154" y="116416"/>
                    <a:pt x="1108040" y="323627"/>
                  </a:cubicBezTo>
                  <a:cubicBezTo>
                    <a:pt x="1113925" y="530838"/>
                    <a:pt x="1117231" y="811876"/>
                    <a:pt x="1117231" y="1104918"/>
                  </a:cubicBezTo>
                  <a:lnTo>
                    <a:pt x="1117231" y="1104912"/>
                  </a:lnTo>
                  <a:close/>
                </a:path>
              </a:pathLst>
            </a:custGeom>
            <a:ln>
              <a:solidFill>
                <a:srgbClr val="005AA0"/>
              </a:solidFill>
            </a:ln>
            <a:scene3d>
              <a:camera prst="orthographicFront"/>
              <a:lightRig rig="chilly" dir="t"/>
            </a:scene3d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64699" rIns="64699" bIns="6470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kern="1200" dirty="0" smtClean="0"/>
                <a:t>фармацевтическая субстанция спирта этилового (этанол)</a:t>
              </a:r>
              <a:r>
                <a:rPr lang="ru-RU" sz="1600" kern="1200" dirty="0" smtClean="0"/>
                <a:t> - фармацевтическая субстанция и (или) вспомогательное вещество, содержащие этиловый спирт и определенные в соответствии с Федеральным законом от 12 апреля 2010 года № 61-ФЗ «Об обращении лекарственных средств».</a:t>
              </a:r>
              <a:endParaRPr lang="ru-RU" sz="1600" b="1" kern="1200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11560" y="2035138"/>
              <a:ext cx="1512168" cy="766542"/>
            </a:xfrm>
            <a:custGeom>
              <a:avLst/>
              <a:gdLst>
                <a:gd name="connsiteX0" fmla="*/ 0 w 1019278"/>
                <a:gd name="connsiteY0" fmla="*/ 0 h 874081"/>
                <a:gd name="connsiteX1" fmla="*/ 582238 w 1019278"/>
                <a:gd name="connsiteY1" fmla="*/ 0 h 874081"/>
                <a:gd name="connsiteX2" fmla="*/ 1019278 w 1019278"/>
                <a:gd name="connsiteY2" fmla="*/ 437041 h 874081"/>
                <a:gd name="connsiteX3" fmla="*/ 582238 w 1019278"/>
                <a:gd name="connsiteY3" fmla="*/ 874081 h 874081"/>
                <a:gd name="connsiteX4" fmla="*/ 0 w 1019278"/>
                <a:gd name="connsiteY4" fmla="*/ 874081 h 874081"/>
                <a:gd name="connsiteX5" fmla="*/ 437041 w 1019278"/>
                <a:gd name="connsiteY5" fmla="*/ 437041 h 874081"/>
                <a:gd name="connsiteX6" fmla="*/ 0 w 1019278"/>
                <a:gd name="connsiteY6" fmla="*/ 0 h 87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9278" h="874081">
                  <a:moveTo>
                    <a:pt x="1019277" y="0"/>
                  </a:moveTo>
                  <a:lnTo>
                    <a:pt x="1019277" y="499298"/>
                  </a:lnTo>
                  <a:lnTo>
                    <a:pt x="509638" y="874081"/>
                  </a:lnTo>
                  <a:lnTo>
                    <a:pt x="1" y="499298"/>
                  </a:lnTo>
                  <a:lnTo>
                    <a:pt x="1" y="0"/>
                  </a:lnTo>
                  <a:lnTo>
                    <a:pt x="509638" y="374784"/>
                  </a:lnTo>
                  <a:lnTo>
                    <a:pt x="1019277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1" tIns="448472" rIns="11430" bIns="44847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203006" y="2984847"/>
              <a:ext cx="6635457" cy="1524719"/>
            </a:xfrm>
            <a:custGeom>
              <a:avLst/>
              <a:gdLst>
                <a:gd name="connsiteX0" fmla="*/ 254125 w 1524719"/>
                <a:gd name="connsiteY0" fmla="*/ 0 h 6635457"/>
                <a:gd name="connsiteX1" fmla="*/ 1270594 w 1524719"/>
                <a:gd name="connsiteY1" fmla="*/ 0 h 6635457"/>
                <a:gd name="connsiteX2" fmla="*/ 1450287 w 1524719"/>
                <a:gd name="connsiteY2" fmla="*/ 74432 h 6635457"/>
                <a:gd name="connsiteX3" fmla="*/ 1524718 w 1524719"/>
                <a:gd name="connsiteY3" fmla="*/ 254126 h 6635457"/>
                <a:gd name="connsiteX4" fmla="*/ 1524719 w 1524719"/>
                <a:gd name="connsiteY4" fmla="*/ 6635457 h 6635457"/>
                <a:gd name="connsiteX5" fmla="*/ 1524719 w 1524719"/>
                <a:gd name="connsiteY5" fmla="*/ 6635457 h 6635457"/>
                <a:gd name="connsiteX6" fmla="*/ 1524719 w 1524719"/>
                <a:gd name="connsiteY6" fmla="*/ 6635457 h 6635457"/>
                <a:gd name="connsiteX7" fmla="*/ 0 w 1524719"/>
                <a:gd name="connsiteY7" fmla="*/ 6635457 h 6635457"/>
                <a:gd name="connsiteX8" fmla="*/ 0 w 1524719"/>
                <a:gd name="connsiteY8" fmla="*/ 6635457 h 6635457"/>
                <a:gd name="connsiteX9" fmla="*/ 0 w 1524719"/>
                <a:gd name="connsiteY9" fmla="*/ 6635457 h 6635457"/>
                <a:gd name="connsiteX10" fmla="*/ 0 w 1524719"/>
                <a:gd name="connsiteY10" fmla="*/ 254125 h 6635457"/>
                <a:gd name="connsiteX11" fmla="*/ 74432 w 1524719"/>
                <a:gd name="connsiteY11" fmla="*/ 74432 h 6635457"/>
                <a:gd name="connsiteX12" fmla="*/ 254126 w 1524719"/>
                <a:gd name="connsiteY12" fmla="*/ 1 h 6635457"/>
                <a:gd name="connsiteX13" fmla="*/ 254125 w 1524719"/>
                <a:gd name="connsiteY13" fmla="*/ 0 h 663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24719" h="6635457">
                  <a:moveTo>
                    <a:pt x="1524719" y="1105933"/>
                  </a:moveTo>
                  <a:lnTo>
                    <a:pt x="1524719" y="5529524"/>
                  </a:lnTo>
                  <a:cubicBezTo>
                    <a:pt x="1524719" y="5822834"/>
                    <a:pt x="1518567" y="6104133"/>
                    <a:pt x="1507616" y="6311533"/>
                  </a:cubicBezTo>
                  <a:cubicBezTo>
                    <a:pt x="1496665" y="6518937"/>
                    <a:pt x="1481812" y="6635450"/>
                    <a:pt x="1466325" y="6635450"/>
                  </a:cubicBezTo>
                  <a:cubicBezTo>
                    <a:pt x="977550" y="6635450"/>
                    <a:pt x="488775" y="6635455"/>
                    <a:pt x="0" y="6635455"/>
                  </a:cubicBezTo>
                  <a:lnTo>
                    <a:pt x="0" y="6635455"/>
                  </a:lnTo>
                  <a:lnTo>
                    <a:pt x="0" y="663545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466325" y="2"/>
                  </a:lnTo>
                  <a:cubicBezTo>
                    <a:pt x="1481812" y="2"/>
                    <a:pt x="1496665" y="116520"/>
                    <a:pt x="1507616" y="323924"/>
                  </a:cubicBezTo>
                  <a:cubicBezTo>
                    <a:pt x="1518567" y="531328"/>
                    <a:pt x="1524719" y="812627"/>
                    <a:pt x="1524719" y="1105938"/>
                  </a:cubicBezTo>
                  <a:lnTo>
                    <a:pt x="1524719" y="1105933"/>
                  </a:lnTo>
                  <a:close/>
                </a:path>
              </a:pathLst>
            </a:custGeom>
            <a:ln>
              <a:solidFill>
                <a:srgbClr val="6600FF"/>
              </a:solidFill>
            </a:ln>
            <a:scene3d>
              <a:camera prst="orthographicFront"/>
              <a:lightRig rig="chilly" dir="t"/>
            </a:scene3d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7" tIns="85860" rIns="85860" bIns="85862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800" b="1" kern="1200" dirty="0" smtClean="0"/>
                <a:t> </a:t>
              </a:r>
              <a:r>
                <a:rPr lang="ru-RU" sz="1600" b="1" kern="1200" dirty="0" smtClean="0"/>
                <a:t>спиртосодержащие лекарственные препараты</a:t>
              </a:r>
              <a:r>
                <a:rPr lang="ru-RU" sz="1600" kern="1200" dirty="0" smtClean="0"/>
                <a:t> - лекарственные препараты для медицинского и ветеринарного применения в жидкой форме выпуска, определенные в соответствии с Федеральным законом от 12 апреля 2010 года № 61-ФЗ «Об обращении лекарственных средств» и содержащие фармацевтическую субстанцию спирта этилового (этанол).</a:t>
              </a:r>
              <a:endParaRPr lang="ru-RU" sz="1600" b="1" kern="1200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195736" y="4555418"/>
              <a:ext cx="6624736" cy="858682"/>
            </a:xfrm>
            <a:custGeom>
              <a:avLst/>
              <a:gdLst>
                <a:gd name="connsiteX0" fmla="*/ 143116 w 858681"/>
                <a:gd name="connsiteY0" fmla="*/ 0 h 6554610"/>
                <a:gd name="connsiteX1" fmla="*/ 715565 w 858681"/>
                <a:gd name="connsiteY1" fmla="*/ 0 h 6554610"/>
                <a:gd name="connsiteX2" fmla="*/ 816763 w 858681"/>
                <a:gd name="connsiteY2" fmla="*/ 41918 h 6554610"/>
                <a:gd name="connsiteX3" fmla="*/ 858681 w 858681"/>
                <a:gd name="connsiteY3" fmla="*/ 143116 h 6554610"/>
                <a:gd name="connsiteX4" fmla="*/ 858681 w 858681"/>
                <a:gd name="connsiteY4" fmla="*/ 6554610 h 6554610"/>
                <a:gd name="connsiteX5" fmla="*/ 858681 w 858681"/>
                <a:gd name="connsiteY5" fmla="*/ 6554610 h 6554610"/>
                <a:gd name="connsiteX6" fmla="*/ 858681 w 858681"/>
                <a:gd name="connsiteY6" fmla="*/ 6554610 h 6554610"/>
                <a:gd name="connsiteX7" fmla="*/ 0 w 858681"/>
                <a:gd name="connsiteY7" fmla="*/ 6554610 h 6554610"/>
                <a:gd name="connsiteX8" fmla="*/ 0 w 858681"/>
                <a:gd name="connsiteY8" fmla="*/ 6554610 h 6554610"/>
                <a:gd name="connsiteX9" fmla="*/ 0 w 858681"/>
                <a:gd name="connsiteY9" fmla="*/ 6554610 h 6554610"/>
                <a:gd name="connsiteX10" fmla="*/ 0 w 858681"/>
                <a:gd name="connsiteY10" fmla="*/ 143116 h 6554610"/>
                <a:gd name="connsiteX11" fmla="*/ 41918 w 858681"/>
                <a:gd name="connsiteY11" fmla="*/ 41918 h 6554610"/>
                <a:gd name="connsiteX12" fmla="*/ 143116 w 858681"/>
                <a:gd name="connsiteY12" fmla="*/ 0 h 655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8681" h="6554610">
                  <a:moveTo>
                    <a:pt x="858681" y="1092457"/>
                  </a:moveTo>
                  <a:lnTo>
                    <a:pt x="858681" y="5462153"/>
                  </a:lnTo>
                  <a:cubicBezTo>
                    <a:pt x="858681" y="5751892"/>
                    <a:pt x="856706" y="6029761"/>
                    <a:pt x="853190" y="6234632"/>
                  </a:cubicBezTo>
                  <a:cubicBezTo>
                    <a:pt x="849673" y="6439503"/>
                    <a:pt x="844905" y="6554606"/>
                    <a:pt x="839932" y="6554606"/>
                  </a:cubicBezTo>
                  <a:lnTo>
                    <a:pt x="0" y="6554606"/>
                  </a:lnTo>
                  <a:lnTo>
                    <a:pt x="0" y="6554606"/>
                  </a:lnTo>
                  <a:lnTo>
                    <a:pt x="0" y="6554606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839932" y="4"/>
                  </a:lnTo>
                  <a:cubicBezTo>
                    <a:pt x="844905" y="4"/>
                    <a:pt x="849673" y="115099"/>
                    <a:pt x="853190" y="319978"/>
                  </a:cubicBezTo>
                  <a:cubicBezTo>
                    <a:pt x="856706" y="524857"/>
                    <a:pt x="858681" y="802726"/>
                    <a:pt x="858681" y="1092457"/>
                  </a:cubicBezTo>
                  <a:close/>
                </a:path>
              </a:pathLst>
            </a:custGeom>
            <a:ln>
              <a:solidFill>
                <a:srgbClr val="005AA0"/>
              </a:solidFill>
            </a:ln>
            <a:scene3d>
              <a:camera prst="orthographicFront"/>
              <a:lightRig rig="chilly" dir="t"/>
            </a:scene3d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2078" rIns="52077" bIns="52077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kern="1200" dirty="0" smtClean="0"/>
                <a:t>спиртосодержащие медицинские изделия</a:t>
              </a:r>
              <a:r>
                <a:rPr lang="ru-RU" sz="1600" kern="1200" dirty="0" smtClean="0"/>
                <a:t> - медицинские изделия в жидкой форме выпуска, содержащие фармацевтическую субстанцию спирта этилового (этанол). </a:t>
              </a:r>
              <a:endParaRPr lang="ru-RU" sz="1600" b="1" kern="1200" dirty="0"/>
            </a:p>
          </p:txBody>
        </p:sp>
      </p:grpSp>
      <p:sp>
        <p:nvSpPr>
          <p:cNvPr id="26" name="Блок-схема: ссылка на другую страницу 25"/>
          <p:cNvSpPr/>
          <p:nvPr/>
        </p:nvSpPr>
        <p:spPr>
          <a:xfrm>
            <a:off x="8100392" y="6453336"/>
            <a:ext cx="935037" cy="288777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 1</a:t>
            </a:r>
          </a:p>
        </p:txBody>
      </p:sp>
      <p:sp>
        <p:nvSpPr>
          <p:cNvPr id="21" name="Полилиния 20"/>
          <p:cNvSpPr/>
          <p:nvPr/>
        </p:nvSpPr>
        <p:spPr>
          <a:xfrm>
            <a:off x="611560" y="4653136"/>
            <a:ext cx="1512168" cy="766542"/>
          </a:xfrm>
          <a:custGeom>
            <a:avLst/>
            <a:gdLst>
              <a:gd name="connsiteX0" fmla="*/ 0 w 1019278"/>
              <a:gd name="connsiteY0" fmla="*/ 0 h 874081"/>
              <a:gd name="connsiteX1" fmla="*/ 582238 w 1019278"/>
              <a:gd name="connsiteY1" fmla="*/ 0 h 874081"/>
              <a:gd name="connsiteX2" fmla="*/ 1019278 w 1019278"/>
              <a:gd name="connsiteY2" fmla="*/ 437041 h 874081"/>
              <a:gd name="connsiteX3" fmla="*/ 582238 w 1019278"/>
              <a:gd name="connsiteY3" fmla="*/ 874081 h 874081"/>
              <a:gd name="connsiteX4" fmla="*/ 0 w 1019278"/>
              <a:gd name="connsiteY4" fmla="*/ 874081 h 874081"/>
              <a:gd name="connsiteX5" fmla="*/ 437041 w 1019278"/>
              <a:gd name="connsiteY5" fmla="*/ 437041 h 874081"/>
              <a:gd name="connsiteX6" fmla="*/ 0 w 1019278"/>
              <a:gd name="connsiteY6" fmla="*/ 0 h 874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9278" h="874081">
                <a:moveTo>
                  <a:pt x="1019277" y="0"/>
                </a:moveTo>
                <a:lnTo>
                  <a:pt x="1019277" y="499298"/>
                </a:lnTo>
                <a:lnTo>
                  <a:pt x="509638" y="874081"/>
                </a:lnTo>
                <a:lnTo>
                  <a:pt x="1" y="499298"/>
                </a:lnTo>
                <a:lnTo>
                  <a:pt x="1" y="0"/>
                </a:lnTo>
                <a:lnTo>
                  <a:pt x="509638" y="374784"/>
                </a:lnTo>
                <a:lnTo>
                  <a:pt x="1019277" y="0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4">
              <a:hueOff val="-2232385"/>
              <a:satOff val="13449"/>
              <a:lumOff val="1078"/>
              <a:alphaOff val="0"/>
            </a:schemeClr>
          </a:lnRef>
          <a:fillRef idx="1">
            <a:schemeClr val="accent4">
              <a:hueOff val="-2232385"/>
              <a:satOff val="13449"/>
              <a:lumOff val="1078"/>
              <a:alphaOff val="0"/>
            </a:schemeClr>
          </a:fillRef>
          <a:effectRef idx="0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1" tIns="448472" rIns="11430" bIns="44847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b="1" kern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/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4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548680"/>
            <a:ext cx="899592" cy="97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188640"/>
          <a:ext cx="8244408" cy="167640"/>
        </p:xfrm>
        <a:graphic>
          <a:graphicData uri="http://schemas.openxmlformats.org/drawingml/2006/table">
            <a:tbl>
              <a:tblPr/>
              <a:tblGrid>
                <a:gridCol w="8244408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Федеральной службы по регулированию алкогольного рынка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755576" y="476672"/>
            <a:ext cx="7920880" cy="86409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/>
              <a:t>Основные понятия, используемые в Федеральных законах № 171-ФЗ и № 61-ФЗ</a:t>
            </a:r>
          </a:p>
        </p:txBody>
      </p:sp>
      <p:sp>
        <p:nvSpPr>
          <p:cNvPr id="26" name="Блок-схема: ссылка на другую страницу 25"/>
          <p:cNvSpPr/>
          <p:nvPr/>
        </p:nvSpPr>
        <p:spPr>
          <a:xfrm>
            <a:off x="8100392" y="6453336"/>
            <a:ext cx="935037" cy="288777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2195736" y="1844824"/>
            <a:ext cx="6813291" cy="1085768"/>
            <a:chOff x="-1" y="2880314"/>
            <a:chExt cx="6813291" cy="1085768"/>
          </a:xfrm>
          <a:scene3d>
            <a:camera prst="orthographicFront"/>
            <a:lightRig rig="chilly" dir="t"/>
          </a:scene3d>
        </p:grpSpPr>
        <p:sp>
          <p:nvSpPr>
            <p:cNvPr id="12" name="Прямоугольник с двумя скругленными соседними углами 11"/>
            <p:cNvSpPr/>
            <p:nvPr/>
          </p:nvSpPr>
          <p:spPr>
            <a:xfrm rot="5400000">
              <a:off x="2863761" y="16552"/>
              <a:ext cx="1085768" cy="6813291"/>
            </a:xfrm>
            <a:prstGeom prst="round2SameRect">
              <a:avLst/>
            </a:prstGeom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0" y="2933317"/>
              <a:ext cx="6760288" cy="9797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ru-RU" sz="1600" b="1" dirty="0" smtClean="0"/>
                <a:t>производство</a:t>
              </a:r>
              <a:r>
                <a:rPr lang="ru-RU" sz="1600" dirty="0" smtClean="0"/>
                <a:t> лекарственных средств это деятельность по производству лекарственных средств организациями - производителями лекарственных средств на одной стадии, нескольких или всех стадиях технологического процесса, а также по хранению и реализации произведенных лекарственных средств (Федеральный закон № 171-ФЗ</a:t>
              </a:r>
              <a:endParaRPr lang="ru-RU" sz="1600" b="1" kern="1200" dirty="0"/>
            </a:p>
          </p:txBody>
        </p:sp>
      </p:grpSp>
      <p:grpSp>
        <p:nvGrpSpPr>
          <p:cNvPr id="3" name="Группа 15"/>
          <p:cNvGrpSpPr/>
          <p:nvPr/>
        </p:nvGrpSpPr>
        <p:grpSpPr>
          <a:xfrm>
            <a:off x="2195736" y="2924944"/>
            <a:ext cx="6813291" cy="1085768"/>
            <a:chOff x="-1" y="2880314"/>
            <a:chExt cx="6813291" cy="1085768"/>
          </a:xfrm>
          <a:scene3d>
            <a:camera prst="orthographicFront"/>
            <a:lightRig rig="chilly" dir="t"/>
          </a:scene3d>
        </p:grpSpPr>
        <p:sp>
          <p:nvSpPr>
            <p:cNvPr id="17" name="Прямоугольник с двумя скругленными соседними углами 16"/>
            <p:cNvSpPr/>
            <p:nvPr/>
          </p:nvSpPr>
          <p:spPr>
            <a:xfrm rot="5400000">
              <a:off x="2863761" y="16552"/>
              <a:ext cx="1085768" cy="6813291"/>
            </a:xfrm>
            <a:prstGeom prst="round2SameRect">
              <a:avLst/>
            </a:prstGeom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0" y="2933317"/>
              <a:ext cx="6760288" cy="9797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ru-RU" sz="1600" b="1" dirty="0" smtClean="0"/>
                <a:t>изготовление</a:t>
              </a:r>
              <a:r>
                <a:rPr lang="ru-RU" sz="1600" dirty="0" smtClean="0"/>
                <a:t> лекарственных препаратов осуществляется аптечными учреждениями по рецептам врачей на основе лекарственных средств, зарегистрированных в Российской Федерации (Федеральный закон № 61-ФЗ)</a:t>
              </a:r>
              <a:endParaRPr lang="ru-RU" sz="1600" b="1" kern="1200" dirty="0"/>
            </a:p>
          </p:txBody>
        </p:sp>
      </p:grpSp>
      <p:grpSp>
        <p:nvGrpSpPr>
          <p:cNvPr id="4" name="Группа 18"/>
          <p:cNvGrpSpPr/>
          <p:nvPr/>
        </p:nvGrpSpPr>
        <p:grpSpPr>
          <a:xfrm>
            <a:off x="2195736" y="4005064"/>
            <a:ext cx="6813291" cy="1013760"/>
            <a:chOff x="-1" y="2880314"/>
            <a:chExt cx="6813291" cy="1085768"/>
          </a:xfrm>
          <a:scene3d>
            <a:camera prst="orthographicFront"/>
            <a:lightRig rig="chilly" dir="t"/>
          </a:scene3d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5400000">
              <a:off x="2863761" y="16552"/>
              <a:ext cx="1085768" cy="6813291"/>
            </a:xfrm>
            <a:prstGeom prst="round2SameRect">
              <a:avLst/>
            </a:prstGeom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0" y="2933317"/>
              <a:ext cx="6760288" cy="9797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ru-RU" sz="1600" b="1" kern="1200" dirty="0" smtClean="0"/>
                <a:t>оборот </a:t>
              </a:r>
              <a:r>
                <a:rPr lang="ru-RU" sz="1600" kern="1200" dirty="0" smtClean="0"/>
                <a:t> закупка (в том числе импорт), поставки (в том числе экспорт), хранение, перевозки и розничная продажа, на которые распространяется </a:t>
              </a:r>
              <a:r>
                <a:rPr lang="ru-RU" sz="1600" dirty="0" smtClean="0"/>
                <a:t>- действие Федерального закона № 171-ФЗ </a:t>
              </a:r>
              <a:r>
                <a:rPr lang="ru-RU" sz="1600" kern="1200" dirty="0" smtClean="0"/>
                <a:t>.</a:t>
              </a:r>
              <a:endParaRPr lang="ru-RU" sz="1600" b="1" kern="1200" dirty="0"/>
            </a:p>
          </p:txBody>
        </p:sp>
      </p:grpSp>
      <p:grpSp>
        <p:nvGrpSpPr>
          <p:cNvPr id="5" name="Группа 21"/>
          <p:cNvGrpSpPr/>
          <p:nvPr/>
        </p:nvGrpSpPr>
        <p:grpSpPr>
          <a:xfrm>
            <a:off x="2195736" y="4941168"/>
            <a:ext cx="6948264" cy="1440159"/>
            <a:chOff x="-1" y="2880315"/>
            <a:chExt cx="6948264" cy="1672185"/>
          </a:xfrm>
          <a:scene3d>
            <a:camera prst="orthographicFront"/>
            <a:lightRig rig="chilly" dir="t"/>
          </a:scene3d>
        </p:grpSpPr>
        <p:sp>
          <p:nvSpPr>
            <p:cNvPr id="23" name="Прямоугольник с двумя скругленными соседними углами 22"/>
            <p:cNvSpPr/>
            <p:nvPr/>
          </p:nvSpPr>
          <p:spPr>
            <a:xfrm rot="5400000">
              <a:off x="2614557" y="353766"/>
              <a:ext cx="1584176" cy="6813292"/>
            </a:xfrm>
            <a:prstGeom prst="round2SameRect">
              <a:avLst/>
            </a:prstGeom>
            <a:sp3d prstMaterial="dkEdge">
              <a:bevelT w="25400" h="6350" prst="softRound"/>
              <a:bevelB w="0" h="0" prst="convex"/>
            </a:sp3d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144015" y="2880315"/>
              <a:ext cx="6804248" cy="136815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endParaRPr lang="ru-RU" sz="1500" b="1" dirty="0" smtClean="0"/>
            </a:p>
            <a:p>
              <a:r>
                <a:rPr lang="ru-RU" sz="1500" b="1" dirty="0" smtClean="0"/>
                <a:t>обращение</a:t>
              </a:r>
              <a:r>
                <a:rPr lang="ru-RU" sz="1500" dirty="0" smtClean="0"/>
                <a:t> лекарственных средств, их разработка, доклинические </a:t>
              </a:r>
            </a:p>
            <a:p>
              <a:r>
                <a:rPr lang="ru-RU" sz="1500" dirty="0" smtClean="0"/>
                <a:t>исследования, клинические исследования, экспертиза, государственная регистрация, стандартизация и контроль качества, производство, изготовление, хранение, перевозка, ввоз в Российскую Федерацию, вывоз из Российской Федерации, реклама, отпуск, реализация, передача, применение и  </a:t>
              </a:r>
            </a:p>
            <a:p>
              <a:r>
                <a:rPr lang="ru-RU" sz="1500" dirty="0" smtClean="0"/>
                <a:t>уничтожение  (Федеральный закон № 61-ФЗ)</a:t>
              </a:r>
              <a:endParaRPr lang="ru-RU" sz="1500" dirty="0"/>
            </a:p>
          </p:txBody>
        </p:sp>
      </p:grpSp>
      <p:grpSp>
        <p:nvGrpSpPr>
          <p:cNvPr id="6" name="Группа 24"/>
          <p:cNvGrpSpPr/>
          <p:nvPr/>
        </p:nvGrpSpPr>
        <p:grpSpPr>
          <a:xfrm>
            <a:off x="467544" y="1844825"/>
            <a:ext cx="1719148" cy="1008112"/>
            <a:chOff x="0" y="0"/>
            <a:chExt cx="1647140" cy="1461837"/>
          </a:xfrm>
          <a:scene3d>
            <a:camera prst="orthographicFront"/>
            <a:lightRig rig="chilly" dir="t"/>
          </a:scene3d>
        </p:grpSpPr>
        <p:sp>
          <p:nvSpPr>
            <p:cNvPr id="27" name="Нашивка 26"/>
            <p:cNvSpPr/>
            <p:nvPr/>
          </p:nvSpPr>
          <p:spPr>
            <a:xfrm rot="5400000">
              <a:off x="92651" y="-92651"/>
              <a:ext cx="1461837" cy="1647140"/>
            </a:xfrm>
            <a:prstGeom prst="chevron">
              <a:avLst/>
            </a:prstGeom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Нашивка 4"/>
            <p:cNvSpPr/>
            <p:nvPr/>
          </p:nvSpPr>
          <p:spPr>
            <a:xfrm>
              <a:off x="0" y="0"/>
              <a:ext cx="1647140" cy="14618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 </a:t>
              </a:r>
              <a:endParaRPr lang="ru-RU" sz="1400" b="1" kern="1200" dirty="0"/>
            </a:p>
          </p:txBody>
        </p:sp>
      </p:grpSp>
      <p:grpSp>
        <p:nvGrpSpPr>
          <p:cNvPr id="7" name="Группа 28"/>
          <p:cNvGrpSpPr/>
          <p:nvPr/>
        </p:nvGrpSpPr>
        <p:grpSpPr>
          <a:xfrm>
            <a:off x="467544" y="2852937"/>
            <a:ext cx="1719148" cy="1080119"/>
            <a:chOff x="0" y="1079751"/>
            <a:chExt cx="1647140" cy="1522875"/>
          </a:xfrm>
          <a:scene3d>
            <a:camera prst="orthographicFront"/>
            <a:lightRig rig="chilly" dir="t"/>
          </a:scene3d>
        </p:grpSpPr>
        <p:sp>
          <p:nvSpPr>
            <p:cNvPr id="30" name="Нашивка 29"/>
            <p:cNvSpPr/>
            <p:nvPr/>
          </p:nvSpPr>
          <p:spPr>
            <a:xfrm rot="5400000">
              <a:off x="62132" y="1017619"/>
              <a:ext cx="1522875" cy="1647140"/>
            </a:xfrm>
            <a:prstGeom prst="chevron">
              <a:avLst/>
            </a:prstGeom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Нашивка 4"/>
            <p:cNvSpPr/>
            <p:nvPr/>
          </p:nvSpPr>
          <p:spPr>
            <a:xfrm>
              <a:off x="0" y="1079751"/>
              <a:ext cx="1647140" cy="15228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467544" y="5013176"/>
            <a:ext cx="1719148" cy="1080119"/>
            <a:chOff x="0" y="1079751"/>
            <a:chExt cx="1647140" cy="1522875"/>
          </a:xfrm>
          <a:scene3d>
            <a:camera prst="orthographicFront"/>
            <a:lightRig rig="chilly" dir="t"/>
          </a:scene3d>
        </p:grpSpPr>
        <p:sp>
          <p:nvSpPr>
            <p:cNvPr id="33" name="Нашивка 32"/>
            <p:cNvSpPr/>
            <p:nvPr/>
          </p:nvSpPr>
          <p:spPr>
            <a:xfrm rot="5400000">
              <a:off x="62132" y="1017619"/>
              <a:ext cx="1522875" cy="1647140"/>
            </a:xfrm>
            <a:prstGeom prst="chevron">
              <a:avLst/>
            </a:prstGeom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Нашивка 4"/>
            <p:cNvSpPr/>
            <p:nvPr/>
          </p:nvSpPr>
          <p:spPr>
            <a:xfrm>
              <a:off x="0" y="1079751"/>
              <a:ext cx="1647140" cy="15228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/>
            </a:p>
          </p:txBody>
        </p:sp>
      </p:grpSp>
      <p:grpSp>
        <p:nvGrpSpPr>
          <p:cNvPr id="16" name="Группа 34"/>
          <p:cNvGrpSpPr/>
          <p:nvPr/>
        </p:nvGrpSpPr>
        <p:grpSpPr>
          <a:xfrm>
            <a:off x="467544" y="3933056"/>
            <a:ext cx="1719148" cy="1008112"/>
            <a:chOff x="0" y="0"/>
            <a:chExt cx="1647140" cy="1461837"/>
          </a:xfrm>
          <a:scene3d>
            <a:camera prst="orthographicFront"/>
            <a:lightRig rig="chilly" dir="t"/>
          </a:scene3d>
        </p:grpSpPr>
        <p:sp>
          <p:nvSpPr>
            <p:cNvPr id="36" name="Нашивка 35"/>
            <p:cNvSpPr/>
            <p:nvPr/>
          </p:nvSpPr>
          <p:spPr>
            <a:xfrm rot="5400000">
              <a:off x="92651" y="-92651"/>
              <a:ext cx="1461837" cy="1647140"/>
            </a:xfrm>
            <a:prstGeom prst="chevron">
              <a:avLst/>
            </a:prstGeom>
            <a:sp3d prstMaterial="translucentPowder">
              <a:bevelT w="127000" h="25400" prst="softRound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Нашивка 4"/>
            <p:cNvSpPr/>
            <p:nvPr/>
          </p:nvSpPr>
          <p:spPr>
            <a:xfrm>
              <a:off x="0" y="0"/>
              <a:ext cx="1647140" cy="14618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 </a:t>
              </a:r>
              <a:endParaRPr lang="ru-RU" sz="14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/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548680"/>
            <a:ext cx="899591" cy="97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850" y="188913"/>
          <a:ext cx="6732240" cy="18288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6" name="TextBox 3"/>
          <p:cNvSpPr txBox="1"/>
          <p:nvPr/>
        </p:nvSpPr>
        <p:spPr>
          <a:xfrm>
            <a:off x="755576" y="1484783"/>
            <a:ext cx="7632848" cy="489654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899592" y="1469474"/>
            <a:ext cx="7344500" cy="4407798"/>
            <a:chOff x="899592" y="1469474"/>
            <a:chExt cx="7344500" cy="4407798"/>
          </a:xfrm>
        </p:grpSpPr>
        <p:sp>
          <p:nvSpPr>
            <p:cNvPr id="12" name="Полилиния 11"/>
            <p:cNvSpPr/>
            <p:nvPr/>
          </p:nvSpPr>
          <p:spPr>
            <a:xfrm>
              <a:off x="899592" y="1484784"/>
              <a:ext cx="3202805" cy="4392488"/>
            </a:xfrm>
            <a:custGeom>
              <a:avLst/>
              <a:gdLst>
                <a:gd name="connsiteX0" fmla="*/ 0 w 3202805"/>
                <a:gd name="connsiteY0" fmla="*/ 320281 h 4173892"/>
                <a:gd name="connsiteX1" fmla="*/ 93808 w 3202805"/>
                <a:gd name="connsiteY1" fmla="*/ 93808 h 4173892"/>
                <a:gd name="connsiteX2" fmla="*/ 320281 w 3202805"/>
                <a:gd name="connsiteY2" fmla="*/ 0 h 4173892"/>
                <a:gd name="connsiteX3" fmla="*/ 2882524 w 3202805"/>
                <a:gd name="connsiteY3" fmla="*/ 0 h 4173892"/>
                <a:gd name="connsiteX4" fmla="*/ 3108997 w 3202805"/>
                <a:gd name="connsiteY4" fmla="*/ 93808 h 4173892"/>
                <a:gd name="connsiteX5" fmla="*/ 3202805 w 3202805"/>
                <a:gd name="connsiteY5" fmla="*/ 320281 h 4173892"/>
                <a:gd name="connsiteX6" fmla="*/ 3202805 w 3202805"/>
                <a:gd name="connsiteY6" fmla="*/ 3853611 h 4173892"/>
                <a:gd name="connsiteX7" fmla="*/ 3108997 w 3202805"/>
                <a:gd name="connsiteY7" fmla="*/ 4080084 h 4173892"/>
                <a:gd name="connsiteX8" fmla="*/ 2882524 w 3202805"/>
                <a:gd name="connsiteY8" fmla="*/ 4173892 h 4173892"/>
                <a:gd name="connsiteX9" fmla="*/ 320281 w 3202805"/>
                <a:gd name="connsiteY9" fmla="*/ 4173892 h 4173892"/>
                <a:gd name="connsiteX10" fmla="*/ 93808 w 3202805"/>
                <a:gd name="connsiteY10" fmla="*/ 4080084 h 4173892"/>
                <a:gd name="connsiteX11" fmla="*/ 0 w 3202805"/>
                <a:gd name="connsiteY11" fmla="*/ 3853611 h 4173892"/>
                <a:gd name="connsiteX12" fmla="*/ 0 w 3202805"/>
                <a:gd name="connsiteY12" fmla="*/ 320281 h 417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02805" h="4173892">
                  <a:moveTo>
                    <a:pt x="0" y="320281"/>
                  </a:moveTo>
                  <a:cubicBezTo>
                    <a:pt x="0" y="235337"/>
                    <a:pt x="33744" y="153872"/>
                    <a:pt x="93808" y="93808"/>
                  </a:cubicBezTo>
                  <a:cubicBezTo>
                    <a:pt x="153872" y="33744"/>
                    <a:pt x="235337" y="0"/>
                    <a:pt x="320281" y="0"/>
                  </a:cubicBezTo>
                  <a:lnTo>
                    <a:pt x="2882524" y="0"/>
                  </a:lnTo>
                  <a:cubicBezTo>
                    <a:pt x="2967468" y="0"/>
                    <a:pt x="3048933" y="33744"/>
                    <a:pt x="3108997" y="93808"/>
                  </a:cubicBezTo>
                  <a:cubicBezTo>
                    <a:pt x="3169061" y="153872"/>
                    <a:pt x="3202805" y="235337"/>
                    <a:pt x="3202805" y="320281"/>
                  </a:cubicBezTo>
                  <a:lnTo>
                    <a:pt x="3202805" y="3853611"/>
                  </a:lnTo>
                  <a:cubicBezTo>
                    <a:pt x="3202805" y="3938555"/>
                    <a:pt x="3169061" y="4020020"/>
                    <a:pt x="3108997" y="4080084"/>
                  </a:cubicBezTo>
                  <a:cubicBezTo>
                    <a:pt x="3048933" y="4140148"/>
                    <a:pt x="2967468" y="4173892"/>
                    <a:pt x="2882524" y="4173892"/>
                  </a:cubicBezTo>
                  <a:lnTo>
                    <a:pt x="320281" y="4173892"/>
                  </a:lnTo>
                  <a:cubicBezTo>
                    <a:pt x="235337" y="4173892"/>
                    <a:pt x="153872" y="4140148"/>
                    <a:pt x="93808" y="4080084"/>
                  </a:cubicBezTo>
                  <a:cubicBezTo>
                    <a:pt x="33744" y="4020020"/>
                    <a:pt x="0" y="3938555"/>
                    <a:pt x="0" y="3853611"/>
                  </a:cubicBezTo>
                  <a:lnTo>
                    <a:pt x="0" y="32028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4287" tIns="114127" rIns="124287" bIns="114127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0" kern="1200" dirty="0" smtClean="0"/>
                <a:t>Постановление Правительства Российской Федерации о от 31.12.2020 № 2466 «О ведении и функционировании единой государственной автоматизированной информационной системы учета объема производства и оборота этилового спирта, алкогольной и спиртосодержащей продукции».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dirty="0" smtClean="0"/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0" kern="1200" dirty="0" smtClean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932040" y="1469474"/>
              <a:ext cx="3312052" cy="4407798"/>
            </a:xfrm>
            <a:custGeom>
              <a:avLst/>
              <a:gdLst>
                <a:gd name="connsiteX0" fmla="*/ 0 w 3377491"/>
                <a:gd name="connsiteY0" fmla="*/ 337749 h 4351099"/>
                <a:gd name="connsiteX1" fmla="*/ 98925 w 3377491"/>
                <a:gd name="connsiteY1" fmla="*/ 98924 h 4351099"/>
                <a:gd name="connsiteX2" fmla="*/ 337750 w 3377491"/>
                <a:gd name="connsiteY2" fmla="*/ 0 h 4351099"/>
                <a:gd name="connsiteX3" fmla="*/ 3039742 w 3377491"/>
                <a:gd name="connsiteY3" fmla="*/ 0 h 4351099"/>
                <a:gd name="connsiteX4" fmla="*/ 3278567 w 3377491"/>
                <a:gd name="connsiteY4" fmla="*/ 98925 h 4351099"/>
                <a:gd name="connsiteX5" fmla="*/ 3377491 w 3377491"/>
                <a:gd name="connsiteY5" fmla="*/ 337750 h 4351099"/>
                <a:gd name="connsiteX6" fmla="*/ 3377491 w 3377491"/>
                <a:gd name="connsiteY6" fmla="*/ 4013350 h 4351099"/>
                <a:gd name="connsiteX7" fmla="*/ 3278567 w 3377491"/>
                <a:gd name="connsiteY7" fmla="*/ 4252175 h 4351099"/>
                <a:gd name="connsiteX8" fmla="*/ 3039742 w 3377491"/>
                <a:gd name="connsiteY8" fmla="*/ 4351099 h 4351099"/>
                <a:gd name="connsiteX9" fmla="*/ 337749 w 3377491"/>
                <a:gd name="connsiteY9" fmla="*/ 4351099 h 4351099"/>
                <a:gd name="connsiteX10" fmla="*/ 98924 w 3377491"/>
                <a:gd name="connsiteY10" fmla="*/ 4252174 h 4351099"/>
                <a:gd name="connsiteX11" fmla="*/ 0 w 3377491"/>
                <a:gd name="connsiteY11" fmla="*/ 4013349 h 4351099"/>
                <a:gd name="connsiteX12" fmla="*/ 0 w 3377491"/>
                <a:gd name="connsiteY12" fmla="*/ 337749 h 435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77491" h="4351099">
                  <a:moveTo>
                    <a:pt x="0" y="337749"/>
                  </a:moveTo>
                  <a:cubicBezTo>
                    <a:pt x="0" y="248172"/>
                    <a:pt x="35584" y="162265"/>
                    <a:pt x="98925" y="98924"/>
                  </a:cubicBezTo>
                  <a:cubicBezTo>
                    <a:pt x="162265" y="35584"/>
                    <a:pt x="248173" y="0"/>
                    <a:pt x="337750" y="0"/>
                  </a:cubicBezTo>
                  <a:lnTo>
                    <a:pt x="3039742" y="0"/>
                  </a:lnTo>
                  <a:cubicBezTo>
                    <a:pt x="3129319" y="0"/>
                    <a:pt x="3215226" y="35584"/>
                    <a:pt x="3278567" y="98925"/>
                  </a:cubicBezTo>
                  <a:cubicBezTo>
                    <a:pt x="3341907" y="162265"/>
                    <a:pt x="3377491" y="248173"/>
                    <a:pt x="3377491" y="337750"/>
                  </a:cubicBezTo>
                  <a:lnTo>
                    <a:pt x="3377491" y="4013350"/>
                  </a:lnTo>
                  <a:cubicBezTo>
                    <a:pt x="3377491" y="4102927"/>
                    <a:pt x="3341907" y="4188834"/>
                    <a:pt x="3278567" y="4252175"/>
                  </a:cubicBezTo>
                  <a:cubicBezTo>
                    <a:pt x="3215227" y="4315515"/>
                    <a:pt x="3129319" y="4351099"/>
                    <a:pt x="3039742" y="4351099"/>
                  </a:cubicBezTo>
                  <a:lnTo>
                    <a:pt x="337749" y="4351099"/>
                  </a:lnTo>
                  <a:cubicBezTo>
                    <a:pt x="248172" y="4351099"/>
                    <a:pt x="162265" y="4315515"/>
                    <a:pt x="98924" y="4252174"/>
                  </a:cubicBezTo>
                  <a:cubicBezTo>
                    <a:pt x="35584" y="4188834"/>
                    <a:pt x="0" y="4102926"/>
                    <a:pt x="0" y="4013349"/>
                  </a:cubicBezTo>
                  <a:lnTo>
                    <a:pt x="0" y="33774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9403" tIns="119243" rIns="129403" bIns="11924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0" kern="1200" dirty="0" smtClean="0"/>
                <a:t>Приказ Федеральной службы по регулированию алкогольного рынка 17.12.2020 № 397                </a:t>
              </a:r>
              <a:r>
                <a:rPr lang="ru-RU" sz="1600" b="0" i="0" kern="1200" dirty="0" smtClean="0"/>
                <a:t>«Об утверждении форм, порядка заполнения, форматов и сроков представления в электронном виде заявок о фиксации информации в единой   государственной автоматизированной системе учета объема производства и оборота этилового спирта, алкогольной и спиртосодержащей продукции».</a:t>
              </a:r>
              <a:endParaRPr lang="ru-RU" sz="1600" b="0" i="0" u="sng" kern="1200" dirty="0"/>
            </a:p>
          </p:txBody>
        </p:sp>
      </p:grpSp>
      <p:sp>
        <p:nvSpPr>
          <p:cNvPr id="14" name="Блок-схема: ссылка на другую страницу 13"/>
          <p:cNvSpPr/>
          <p:nvPr/>
        </p:nvSpPr>
        <p:spPr>
          <a:xfrm>
            <a:off x="8101013" y="6525343"/>
            <a:ext cx="935037" cy="332657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/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88913"/>
          <a:ext cx="6732240" cy="18288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548680"/>
            <a:ext cx="899591" cy="97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Требования к оснащению оборудования для производства, изготовления и (или) оборота спиртосодержащих  лекарственных препаратов и (или) спиртосодержащих медицинских изделий </a:t>
            </a:r>
            <a:endParaRPr lang="ru-RU" sz="18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83568" y="1600201"/>
            <a:ext cx="3528392" cy="132474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alpha val="90000"/>
              </a:schemeClr>
            </a:solidFill>
          </a:ln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endParaRPr lang="ru-RU" sz="1300" dirty="0" smtClean="0"/>
          </a:p>
          <a:p>
            <a:pPr marL="0" indent="0" algn="just">
              <a:spcBef>
                <a:spcPts val="0"/>
              </a:spcBef>
              <a:buNone/>
              <a:defRPr/>
            </a:pPr>
            <a:endParaRPr lang="ru-RU" sz="1300" dirty="0" smtClean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Емкости для приемки фармацевтической субстанции спирта этилового (этанола) </a:t>
            </a:r>
          </a:p>
        </p:txBody>
      </p:sp>
      <p:sp>
        <p:nvSpPr>
          <p:cNvPr id="38" name="Блок-схема: ссылка на другую страницу 37"/>
          <p:cNvSpPr/>
          <p:nvPr/>
        </p:nvSpPr>
        <p:spPr>
          <a:xfrm>
            <a:off x="8101013" y="6525343"/>
            <a:ext cx="935037" cy="332657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6"/>
          <p:cNvSpPr txBox="1">
            <a:spLocks/>
          </p:cNvSpPr>
          <p:nvPr/>
        </p:nvSpPr>
        <p:spPr bwMode="auto">
          <a:xfrm>
            <a:off x="683568" y="3140968"/>
            <a:ext cx="3528392" cy="13681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>
                <a:alpha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hangingPunct="0">
              <a:spcBef>
                <a:spcPts val="0"/>
              </a:spcBef>
              <a:defRPr/>
            </a:pPr>
            <a:r>
              <a:rPr lang="ru-RU" sz="1300" dirty="0" smtClean="0">
                <a:latin typeface="+mn-lt"/>
                <a:cs typeface="+mn-cs"/>
              </a:rPr>
              <a:t>Оснащаются автоматическими </a:t>
            </a:r>
          </a:p>
          <a:p>
            <a:pPr lvl="0" algn="just" eaLnBrk="0" hangingPunct="0">
              <a:spcBef>
                <a:spcPts val="0"/>
              </a:spcBef>
              <a:defRPr/>
            </a:pPr>
            <a:r>
              <a:rPr lang="ru-RU" sz="1300" dirty="0" smtClean="0">
                <a:latin typeface="+mn-lt"/>
                <a:cs typeface="+mn-cs"/>
              </a:rPr>
              <a:t>средствами измерения и учета </a:t>
            </a:r>
          </a:p>
          <a:p>
            <a:pPr lvl="0" algn="just" eaLnBrk="0" hangingPunct="0">
              <a:spcBef>
                <a:spcPts val="0"/>
              </a:spcBef>
              <a:defRPr/>
            </a:pPr>
            <a:r>
              <a:rPr lang="ru-RU" sz="1300" dirty="0" smtClean="0">
                <a:latin typeface="+mn-lt"/>
                <a:cs typeface="+mn-cs"/>
              </a:rPr>
              <a:t>концентрации и объема безводного </a:t>
            </a:r>
          </a:p>
          <a:p>
            <a:pPr lvl="0" algn="just" eaLnBrk="0" hangingPunct="0">
              <a:spcBef>
                <a:spcPts val="0"/>
              </a:spcBef>
              <a:defRPr/>
            </a:pPr>
            <a:r>
              <a:rPr lang="ru-RU" sz="1300" dirty="0" smtClean="0">
                <a:latin typeface="+mn-lt"/>
                <a:cs typeface="+mn-cs"/>
              </a:rPr>
              <a:t>спирта в фармацевтической субстанции, объема фармацевтической субстанции. </a:t>
            </a:r>
          </a:p>
          <a:p>
            <a:pPr lvl="0" algn="just" eaLnBrk="0" hangingPunct="0">
              <a:spcBef>
                <a:spcPts val="0"/>
              </a:spcBef>
              <a:defRPr/>
            </a:pPr>
            <a:r>
              <a:rPr lang="ru-RU" sz="1100" dirty="0" err="1" smtClean="0">
                <a:latin typeface="+mn-lt"/>
                <a:cs typeface="+mn-cs"/>
              </a:rPr>
              <a:t>абз</a:t>
            </a:r>
            <a:r>
              <a:rPr lang="ru-RU" sz="1100" dirty="0" smtClean="0">
                <a:latin typeface="+mn-lt"/>
                <a:cs typeface="+mn-cs"/>
              </a:rPr>
              <a:t>. 20 ч.2 ст. 8 Федерального закона № 171-ФЗ</a:t>
            </a:r>
          </a:p>
        </p:txBody>
      </p:sp>
      <p:sp>
        <p:nvSpPr>
          <p:cNvPr id="24" name="Содержимое 6"/>
          <p:cNvSpPr txBox="1">
            <a:spLocks/>
          </p:cNvSpPr>
          <p:nvPr/>
        </p:nvSpPr>
        <p:spPr bwMode="auto">
          <a:xfrm>
            <a:off x="683568" y="4725144"/>
            <a:ext cx="3528392" cy="16561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>
                <a:alpha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0" hangingPunct="0">
              <a:spcBef>
                <a:spcPts val="0"/>
              </a:spcBef>
              <a:defRPr/>
            </a:pPr>
            <a:r>
              <a:rPr lang="ru-RU" sz="1300" dirty="0" smtClean="0">
                <a:latin typeface="+mn-lt"/>
                <a:cs typeface="+mn-cs"/>
              </a:rPr>
              <a:t>обеспечивается прием и передача информации в единую государственную автоматизированную информационную систему, об объеме закупки фармацевтической субстанции спирта этилового (этанола) .</a:t>
            </a:r>
          </a:p>
          <a:p>
            <a:pPr algn="just" eaLnBrk="0" hangingPunct="0">
              <a:spcBef>
                <a:spcPts val="0"/>
              </a:spcBef>
              <a:defRPr/>
            </a:pPr>
            <a:r>
              <a:rPr lang="ru-RU" sz="1100" dirty="0" err="1" smtClean="0">
                <a:latin typeface="+mn-lt"/>
                <a:cs typeface="+mn-cs"/>
              </a:rPr>
              <a:t>абз</a:t>
            </a:r>
            <a:r>
              <a:rPr lang="ru-RU" sz="1100" dirty="0" smtClean="0">
                <a:latin typeface="+mn-lt"/>
                <a:cs typeface="+mn-cs"/>
              </a:rPr>
              <a:t>. 21 ч.2 ст. 8 Федерального закона № 171-ФЗ</a:t>
            </a:r>
          </a:p>
        </p:txBody>
      </p:sp>
      <p:sp>
        <p:nvSpPr>
          <p:cNvPr id="25" name="Содержимое 6"/>
          <p:cNvSpPr>
            <a:spLocks noGrp="1"/>
          </p:cNvSpPr>
          <p:nvPr>
            <p:ph sz="half" idx="1"/>
          </p:nvPr>
        </p:nvSpPr>
        <p:spPr>
          <a:xfrm>
            <a:off x="4716016" y="4725144"/>
            <a:ext cx="3888432" cy="168478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alpha val="90000"/>
              </a:schemeClr>
            </a:solidFill>
          </a:ln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обеспечивается прием и передача в единую государственную автоматизированную информационную систему информации об объеме использования </a:t>
            </a:r>
            <a:r>
              <a:rPr lang="ru-RU" sz="1300" dirty="0" err="1" smtClean="0"/>
              <a:t>фармсубстанции</a:t>
            </a:r>
            <a:r>
              <a:rPr lang="ru-RU" sz="1300" dirty="0" smtClean="0"/>
              <a:t> спирта этилового (этанола), а также информации об объеме производства и (или) оборота СС лекарственных препаратов и СС медицинских изделий .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100" dirty="0" err="1" smtClean="0"/>
              <a:t>абз</a:t>
            </a:r>
            <a:r>
              <a:rPr lang="ru-RU" sz="1100" dirty="0" smtClean="0"/>
              <a:t>. 23 ч.2 ст. 8 Федерального закона № 171-ФЗ</a:t>
            </a:r>
          </a:p>
        </p:txBody>
      </p:sp>
      <p:sp>
        <p:nvSpPr>
          <p:cNvPr id="26" name="Содержимое 6"/>
          <p:cNvSpPr>
            <a:spLocks noGrp="1"/>
          </p:cNvSpPr>
          <p:nvPr>
            <p:ph sz="half" idx="1"/>
          </p:nvPr>
        </p:nvSpPr>
        <p:spPr>
          <a:xfrm>
            <a:off x="4716016" y="3140968"/>
            <a:ext cx="3888432" cy="136815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alpha val="90000"/>
              </a:schemeClr>
            </a:solidFill>
          </a:ln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оснащается техническими средствами фиксации и передачи информации об объеме производства и оборота спиртосодержащей продукции в единую государственную автоматизированную информационную систему. 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100" dirty="0" smtClean="0"/>
              <a:t>абз.22 ч.2  ст. 8 Федерального закона № 171-ФЗ</a:t>
            </a:r>
          </a:p>
        </p:txBody>
      </p:sp>
      <p:sp>
        <p:nvSpPr>
          <p:cNvPr id="27" name="Содержимое 6"/>
          <p:cNvSpPr>
            <a:spLocks noGrp="1"/>
          </p:cNvSpPr>
          <p:nvPr>
            <p:ph sz="half" idx="1"/>
          </p:nvPr>
        </p:nvSpPr>
        <p:spPr>
          <a:xfrm>
            <a:off x="4716016" y="1628800"/>
            <a:ext cx="3888432" cy="129614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alpha val="90000"/>
              </a:schemeClr>
            </a:solidFill>
          </a:ln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Оборудование для учета объема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оборота и использования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300" dirty="0" smtClean="0"/>
              <a:t>фармацевтической субстанции спирта этилового (этанола) для производства спиртосодержащих лекарственных препаратов и (или) спиртосодержащих медицинских изделий</a:t>
            </a:r>
          </a:p>
        </p:txBody>
      </p:sp>
      <p:sp>
        <p:nvSpPr>
          <p:cNvPr id="39" name="Стрелка вправо 38"/>
          <p:cNvSpPr/>
          <p:nvPr/>
        </p:nvSpPr>
        <p:spPr>
          <a:xfrm rot="5400000">
            <a:off x="6516216" y="2852936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Минус 39"/>
          <p:cNvSpPr/>
          <p:nvPr/>
        </p:nvSpPr>
        <p:spPr>
          <a:xfrm>
            <a:off x="4139952" y="1772816"/>
            <a:ext cx="648072" cy="64807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6588224" y="4437112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2339752" y="4437112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2339752" y="2852936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724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700" b="1" i="1" dirty="0">
              <a:latin typeface="Bookman Old Style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6000768"/>
            <a:ext cx="43924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8075344" cy="566308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по теме: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обязательных требований к учёту этилового спирта, алкогольной и спиртосодержащей продукции. Проблемные вопросы при фиксации в ЕГАИС информации организациями, осуществляющими деятельность по производству этилового спирта, алкогольной и спиртосодержащей продукции</a:t>
            </a: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sz="11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en-US" sz="11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Докладчик: 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начальник </a:t>
            </a:r>
            <a:r>
              <a:rPr lang="ru-RU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отдела </a:t>
            </a:r>
            <a:br>
              <a:rPr lang="ru-RU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информационных технологий и защиты 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информации</a:t>
            </a: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МРУ </a:t>
            </a:r>
            <a:r>
              <a:rPr lang="ru-RU" sz="2000" b="1" spc="50" dirty="0" err="1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Росалкогольрегулирования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 Сибирскому федеральному округу</a:t>
            </a:r>
            <a:endParaRPr lang="ru-RU" sz="2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 err="1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Спрягайло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Дмитрий Викторович</a:t>
            </a:r>
            <a:endParaRPr lang="en-US" sz="2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en-US" sz="2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ru-RU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тел. (383)-</a:t>
            </a: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220-02-90, </a:t>
            </a:r>
            <a:r>
              <a:rPr lang="en-US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e-mail: info@sfo.fsrar.ru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5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755576" y="548680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Официальные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интернет-порталы</a:t>
            </a:r>
            <a:endParaRPr lang="en-US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Федеральной службы по регулированию алкогольного рынка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922539715"/>
              </p:ext>
            </p:extLst>
          </p:nvPr>
        </p:nvGraphicFramePr>
        <p:xfrm>
          <a:off x="719064" y="1772816"/>
          <a:ext cx="817341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1</a:t>
            </a:r>
            <a:endParaRPr lang="ru-RU" sz="1200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611560" y="692696"/>
            <a:ext cx="7416824" cy="100811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Вопросы технического характера необходимо направлять в «Дежурную службу ЕГАИС» :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2</a:t>
            </a:r>
            <a:endParaRPr lang="ru-RU" sz="1200" b="1" dirty="0"/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xmlns="" val="922539715"/>
              </p:ext>
            </p:extLst>
          </p:nvPr>
        </p:nvGraphicFramePr>
        <p:xfrm>
          <a:off x="683568" y="1772816"/>
          <a:ext cx="831743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683568" y="620688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учёта информации об объеме производства, оборота и (или) использования этилового спирта, алкогольной и спиртосодержащей продукции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3</a:t>
            </a:r>
            <a:endParaRPr lang="ru-RU" sz="1200" b="1" dirty="0"/>
          </a:p>
        </p:txBody>
      </p:sp>
      <p:graphicFrame>
        <p:nvGraphicFramePr>
          <p:cNvPr id="25" name="Схема 24"/>
          <p:cNvGraphicFramePr/>
          <p:nvPr/>
        </p:nvGraphicFramePr>
        <p:xfrm>
          <a:off x="395536" y="1772816"/>
          <a:ext cx="792088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683568" y="620688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учёта информации об объеме производства, оборота и (или) использования этилового спирта, алкогольной и спиртосодержащей продукции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4</a:t>
            </a:r>
            <a:endParaRPr lang="ru-RU" sz="1200" b="1" dirty="0"/>
          </a:p>
        </p:txBody>
      </p:sp>
      <p:graphicFrame>
        <p:nvGraphicFramePr>
          <p:cNvPr id="25" name="Схема 24"/>
          <p:cNvGraphicFramePr/>
          <p:nvPr/>
        </p:nvGraphicFramePr>
        <p:xfrm>
          <a:off x="611560" y="1628800"/>
          <a:ext cx="792088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724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700" b="1" i="1" dirty="0">
              <a:latin typeface="Bookman Old Style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6000768"/>
            <a:ext cx="43924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0"/>
            <a:ext cx="8892480" cy="801757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обязательных требований. Проблемные вопросы соблюдения обязательных требований организациями, осуществляющими деятельность по производству и обороту фармацевтической субстанции спирта этилового (этанола), спиртосодержащих лекарственных препаратов и (или) спиртосодержащих медицинских изделий</a:t>
            </a:r>
            <a:endParaRPr lang="en-US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Заместитель руководителя межрегионального управления Федеральной службы по регулированию алкогольного рынка по Сибирскому федеральному округу</a:t>
            </a:r>
          </a:p>
          <a:p>
            <a:pPr algn="ctr"/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Лубенец Оксана Николаевна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6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6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6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b="1" dirty="0" smtClean="0"/>
          </a:p>
          <a:p>
            <a:pPr algn="ctr" eaLnBrk="1" hangingPunct="1">
              <a:defRPr/>
            </a:pPr>
            <a:endParaRPr lang="en-US" sz="11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5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755576" y="1052736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Порядок подачи заявления на внесение уточнений в информацию, содержащуюся в ЕГАИС: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5</a:t>
            </a:r>
            <a:endParaRPr lang="ru-RU" sz="1200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683568" y="1844824"/>
          <a:ext cx="792088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755576" y="980728"/>
            <a:ext cx="7704856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Показатели корректируемые в ЕГАИС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сотрудниками Управления :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6</a:t>
            </a:r>
            <a:endParaRPr lang="ru-RU" sz="1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792" y="1916832"/>
            <a:ext cx="1080120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Накладные: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3928" y="1916832"/>
            <a:ext cx="1080120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Акт списания: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1916832"/>
            <a:ext cx="1080120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Акт постановки на баланс: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72200" y="1916832"/>
            <a:ext cx="1307514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Корректировка актов к накладным: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99792" y="3140968"/>
            <a:ext cx="1080120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Номер накладной;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накладной;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отгрузки;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Тип (обычная, возвратная);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Цена продукции в позиции.</a:t>
            </a:r>
          </a:p>
          <a:p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3140968"/>
            <a:ext cx="1080120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акта;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Основание списания.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3140968"/>
            <a:ext cx="1080120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Номер акта;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акта.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3140968"/>
            <a:ext cx="1307514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Номер акта;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акта.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31640" y="1916832"/>
            <a:ext cx="1224136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Отчеты о производстве: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31640" y="3140968"/>
            <a:ext cx="1224136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отчета;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Номер отчета;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производства.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1115616" y="980728"/>
            <a:ext cx="7056784" cy="122413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Основания для отказа во внесении уточнения в информацию, содержащуюся в ЕГАИС: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922539715"/>
              </p:ext>
            </p:extLst>
          </p:nvPr>
        </p:nvGraphicFramePr>
        <p:xfrm>
          <a:off x="683568" y="1844824"/>
          <a:ext cx="831743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7</a:t>
            </a:r>
            <a:endParaRPr lang="ru-RU" sz="1200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755576" y="764704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Обязательные условия при передаче в ЕГАИС информации с использованием программных средств ЕГАИС: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8</a:t>
            </a:r>
            <a:endParaRPr lang="ru-RU" sz="1200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755576" y="1772816"/>
          <a:ext cx="756084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899592" y="548680"/>
            <a:ext cx="7416824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Меры, которые рекомендуется предпринять, в целях недопущения нарушений при осуществлении фиксации информации в ЕГАИС</a:t>
            </a: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</a:t>
            </a:r>
            <a:r>
              <a:rPr lang="en-US" sz="1200" b="1" dirty="0" smtClean="0"/>
              <a:t>9</a:t>
            </a:r>
            <a:endParaRPr lang="ru-RU" sz="1200" b="1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683568" y="1556792"/>
          <a:ext cx="82089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7724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endParaRPr lang="ru-RU" sz="2700" b="1" i="1" dirty="0">
              <a:latin typeface="Bookman Old Style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6000768"/>
            <a:ext cx="43924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302633"/>
            <a:ext cx="8064896" cy="79560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по теме: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«Изменение обязательных требований в части декларирования объема производства, изготовления и (или) оборота этилового спирта и спиртосодержащей продукции. Проблемные вопросы соблюдения обязательных требований организациями, осуществляющими деятельность по производству и обороту фармацевтической субстанции спирта этилового (этанола), спиртосодержащих лекарственных препаратов и (или) спиртосодержащих медицинских изделий» </a:t>
            </a:r>
          </a:p>
          <a:p>
            <a:pPr algn="ctr" eaLnBrk="1" hangingPunct="1">
              <a:defRPr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Докладчик: начальник отдела отчетности и анализа информационных систем</a:t>
            </a:r>
          </a:p>
          <a:p>
            <a:pPr algn="ctr"/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spc="50" dirty="0" err="1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Гундарева</a:t>
            </a:r>
            <a:r>
              <a:rPr lang="ru-RU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Тамара Михайловна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тел. (383)-220-02-69, </a:t>
            </a:r>
            <a:r>
              <a:rPr lang="en-US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e-mail: info@sfo.fsrar.ru</a:t>
            </a:r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6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6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b="1" dirty="0" smtClean="0"/>
          </a:p>
          <a:p>
            <a:pPr algn="ctr" eaLnBrk="1" hangingPunct="1">
              <a:defRPr/>
            </a:pPr>
            <a:endParaRPr lang="en-US" sz="11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endParaRPr lang="ru-RU" sz="28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5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539552" y="548680"/>
            <a:ext cx="7704856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соответствии с Порядком представления декларации представляют:</a:t>
            </a: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669360"/>
            <a:ext cx="1080120" cy="188640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1</a:t>
            </a:r>
            <a:endParaRPr lang="ru-RU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1340769"/>
            <a:ext cx="2376264" cy="16927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300" b="1" dirty="0" smtClean="0"/>
              <a:t>лица, осуществляющие производство, изготовление и оборот (за исключением розничной продажи) спиртосодержащих лекарственных препаратов и (или) спиртосодержащих медицинских изделий </a:t>
            </a:r>
            <a:endParaRPr lang="ru-RU" sz="13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91880" y="3212976"/>
            <a:ext cx="5328592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оборота этилового спирта, алкогольной и спиртосодержащей продукции по форме согласно приложению №2</a:t>
            </a:r>
            <a:endParaRPr lang="ru-RU" sz="13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83568" y="3140968"/>
            <a:ext cx="2376264" cy="21082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300" b="1" dirty="0" smtClean="0"/>
              <a:t>лица, осуществляющие оборот (за исключением розничной продажи) спиртосодержащих лекарственных препаратов и (или) спиртосодержащих медицинских изделий в объеме превышающим 200 дал в год </a:t>
            </a:r>
          </a:p>
          <a:p>
            <a:pPr algn="ctr"/>
            <a:endParaRPr lang="ru-RU" sz="1400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3419872" y="2492896"/>
            <a:ext cx="5400600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поставки этилового спирта, алкогольной и спиртосодержащей продукции по форме согласно приложению №3</a:t>
            </a:r>
            <a:endParaRPr lang="ru-RU" sz="1300" b="1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3059832" y="2132856"/>
            <a:ext cx="360040" cy="270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3568" y="5365284"/>
            <a:ext cx="2376264" cy="149271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300" b="1" dirty="0" smtClean="0"/>
              <a:t>лица, осуществляющие закупку и использование фармацевтической субстанции спирта этилового (этанола), в объеме не превышающем 200 декалитров в год </a:t>
            </a:r>
            <a:endParaRPr lang="ru-RU" sz="13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491880" y="3789040"/>
            <a:ext cx="5328592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поставки этилового спирта, алкогольной и спиртосодержащей продукции по форме согласно приложению №3</a:t>
            </a:r>
            <a:endParaRPr lang="ru-RU" sz="13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491880" y="4365104"/>
            <a:ext cx="5328592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закупки этилового спирта, алкогольной и спиртосодержащей продукции по форме согласно приложению №4</a:t>
            </a:r>
            <a:endParaRPr lang="ru-RU" sz="13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419872" y="1556792"/>
            <a:ext cx="5400600" cy="8925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производства, изготовления и оборота (за исключением розничной продажи) спиртосодержащих лекарственных препаратов и (или) спиртосодержащих медицинских изделий по форме согласно приложению № 10</a:t>
            </a:r>
            <a:endParaRPr lang="ru-RU" sz="13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3059832" y="2420888"/>
            <a:ext cx="360040" cy="3057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21" idx="1"/>
          </p:cNvCxnSpPr>
          <p:nvPr/>
        </p:nvCxnSpPr>
        <p:spPr>
          <a:xfrm flipV="1">
            <a:off x="3059832" y="3459198"/>
            <a:ext cx="432048" cy="257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491880" y="5301208"/>
            <a:ext cx="5328592" cy="6924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оборота и использования фармацевтической субстанции спирта этилового этанола (этанол) по форме согласно приложению № 9</a:t>
            </a:r>
            <a:endParaRPr lang="ru-RU" sz="1300" dirty="0"/>
          </a:p>
        </p:txBody>
      </p:sp>
      <p:sp>
        <p:nvSpPr>
          <p:cNvPr id="40" name="TextBox 39"/>
          <p:cNvSpPr txBox="1"/>
          <p:nvPr/>
        </p:nvSpPr>
        <p:spPr>
          <a:xfrm>
            <a:off x="3491880" y="6093296"/>
            <a:ext cx="5328592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300" b="1" dirty="0" smtClean="0"/>
              <a:t>- декларацию об объеме закупки этилового спирта, алкогольной и спиртосодержащей продукции по форме согласно приложению № 4</a:t>
            </a:r>
            <a:endParaRPr lang="ru-RU" sz="1300" dirty="0"/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3059832" y="40050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059832" y="4437112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V="1">
            <a:off x="3059832" y="5805264"/>
            <a:ext cx="360040" cy="270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3059832" y="6093296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Заголовок 5"/>
          <p:cNvSpPr txBox="1">
            <a:spLocks/>
          </p:cNvSpPr>
          <p:nvPr/>
        </p:nvSpPr>
        <p:spPr>
          <a:xfrm>
            <a:off x="539552" y="548680"/>
            <a:ext cx="7704856" cy="792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 всех графах деклараций показатели указываются:</a:t>
            </a:r>
          </a:p>
        </p:txBody>
      </p:sp>
      <p:sp>
        <p:nvSpPr>
          <p:cNvPr id="14" name="Блок-схема: ссылка на другую страницу 13"/>
          <p:cNvSpPr/>
          <p:nvPr/>
        </p:nvSpPr>
        <p:spPr>
          <a:xfrm>
            <a:off x="7884368" y="6453336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2</a:t>
            </a:r>
            <a:endParaRPr lang="ru-RU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635896" y="1772816"/>
            <a:ext cx="511256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 безводном спирте в декалитрах при температуре +20 C до третьего знака после запятой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844824"/>
            <a:ext cx="223224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Для этилового спирта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11560" y="3140968"/>
            <a:ext cx="223224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Для спиртосодержащей продукции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35896" y="3284984"/>
            <a:ext cx="511256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 физическом выражении в декалитрах или тоннах до третьего знака после запятой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1560" y="4581128"/>
            <a:ext cx="2232248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Для фармацевтической субстанции спирта этилового (этанола)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635896" y="4653136"/>
            <a:ext cx="511256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 безводном спирте в декалитрах при температуре +20 C до третьего знака после запятой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2843808" y="515719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843808" y="364502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2843808" y="220486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212976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Спасибо </a:t>
            </a:r>
            <a:r>
              <a:rPr lang="ru-RU" sz="3200" b="1" i="1" dirty="0">
                <a:solidFill>
                  <a:srgbClr val="0070C0"/>
                </a:solidFill>
                <a:latin typeface="Bookman Old Style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724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700" b="1" i="1" dirty="0">
              <a:latin typeface="Bookman Old Style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6000768"/>
            <a:ext cx="43924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628800"/>
            <a:ext cx="8568952" cy="4755148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по теме: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«Обзор изменений законодательства в сфере производства и оборота фармацевтической субстанции спирта этилового (этанола), спиртосодержащих лекарственных препаратов и (или) спиртосодержащих медицинских изделий»</a:t>
            </a:r>
          </a:p>
          <a:p>
            <a:pPr algn="ctr">
              <a:defRPr/>
            </a:pPr>
            <a:endPara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en-US" sz="11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Докладчик: начальник юридического отдела</a:t>
            </a:r>
            <a:b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МРУ Росалкогольрегулирования по СФО</a:t>
            </a:r>
            <a:b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0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Румянцева Татьяна Сергеевна</a:t>
            </a:r>
            <a:endParaRPr lang="en-US" sz="20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sz="20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тел. (383)-220-05-61, вн. 35-24 </a:t>
            </a:r>
            <a:r>
              <a:rPr lang="en-US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2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8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5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1</a:t>
            </a:r>
            <a:endParaRPr lang="ru-RU" sz="1200" b="1" dirty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11560" y="624820"/>
            <a:ext cx="7776864" cy="561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Действие Закона № 171-ФЗ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распространяется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на: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деятельность аптечных организаций, связанную с изготовлением и отпуском лекарственных препаратов (в том числе гомеопатических лекарственных препаратов), содержащих фармацевтическую субстанцию спирта этилового (этанол) и изготавливаемых по рецептам на лекарственные препараты и в соответствии с требованиями медицинских организаций;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обращение спиртосодержащих лекарственных средств, зарегистрированных уполномоченным федеральным органом исполнительной власти и включенных в государственный реестр лекарственных средств, за исключением производства, оборота и (или) использования для собственных нужд фармацевтической субстанции спирта этилового (этанола), а также за исключением производства, изготовления, закупки, поставок, хранения и (или) перевозок спиртосодержащих лекарственных препаратов.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Государственный реестр лекарственных средств размещен на сайте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http://grls.rosmi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n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zdrav.ru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обращение спиртосодержащих медицинских изделий, зарегистрированных Минздравом России и включенных в государственный реестр медицинских изделий и организаций (индивидуальных предпринимателей), осуществляющих производство и изготовление медицинских изделий, за исключением производства, изготовления, закупки, поставок, хранения и (или) перевозок спиртосодержащих медицинских изделий.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2</a:t>
            </a:r>
            <a:endParaRPr lang="ru-RU" sz="1200" b="1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11560" y="439953"/>
            <a:ext cx="756084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Распоряжение Правительства РФ от 03.12.2020 № 3186-р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перечней парфюмерно-косметической продукции, товаров бытовой химии и средств личной гигиены, на деятельность по обороту которых не распространяется действие Федерального закона «О государственном регулировании производства и оборота этилового спирта, алкогольной и спиртосодержащей продукции и об ограничении потребления (распития) алкогольной продукции»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Распоряжение Правительства РФ от 15.09.2020 № 2355-р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Перечня спиртосодержащих медицинских изделий, на деятельность по производству, изготовлению и (или) обороту которых не распространяется действие Федерального закона «О государственном регулировании производства и оборота этилового спирта, алкогольной и спиртосодержащей продукции и об ограничении потребления (распития) алкогольной продукции»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Распоряжение Правительства РФ от 30.01.2020 № 151-р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перечня спиртосодержащих лекарственных препаратов, на деятельность по производству, изготовлению и (или) обороту которых не распространяется действие Федерального закона «О государственном регулировании производства и оборота этилового спирта, алкогольной и спиртосодержащей продукции и об ограничении потребления (распития) алкогольной продукции»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3</a:t>
            </a:r>
            <a:endParaRPr lang="ru-RU" sz="1200" b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805970"/>
            <a:ext cx="7488832" cy="514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Федеральный закон от 27.12.2019 № 481-ФЗ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внесении изменений в отдельные законодательные акты Российской Федерации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к порядку учета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декларированию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 в сфере производства и оборота фармацевтической субстанции спирта этилового (этанола), спиртосодержащих лекарственных препаратов и (или) спиртосодержащих медицинских изделий (статья 14 Закона № 171-ФЗ);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к основному технологическому оборудованию, его оснащению,  программно-аппаратным средствам ЕГАИС (статья 8 Закона № 171-ФЗ);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к порядку лицензирования, в том числе деятельности по производству этилового спирта для производства фармацевтической субстанции спирта этилового (этанола) организацией (статьи 18-20 Закона № 171-ФЗ);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запреты и меры государственно-правового принуждения по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пресечению незаконных производства и (или) оборота этилового спирта, спиртосодержащей продукции,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том числе фармацевтической субстанции спирта этилового (этанола), спиртосодержащих лекарственных препаратов и (или) спиртосодержащих медицинских изделий.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4</a:t>
            </a:r>
            <a:endParaRPr lang="ru-RU" sz="1200" b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746131"/>
            <a:ext cx="74888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 сфере производства и оборота фармацевтической субстанции спирта этилового (этанола), спиртосодержащих лекарственных препаратов и (или) спиртосодержащих медицинских изделий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(статья 26 Закона № 171-ФЗ):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закупка, поставки, перевозки этилового спирта (за исключением фармацевтической субстанции спирта этилового (этанола), произведенного организациями, имеющими лицензию на производство этилового спирта для производства фармацевтической субстанции спирта этилового (этанола);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производство этилового спирта организацией, имеющей лицензию на производство этилового спирта для производства фармацевтической субстанции спирта этилового (этанола), в случае отсутствия у такой организации лицензии на производство лекарственных средств (фармацевтической субстанции спирта этилового (этанола) либо приостановления ее действия;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использование фармацевтической субстанции спирта этилового (этанола) для производства алкогольной и спиртосодержащей пищевой продукции.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использование основного технологического оборудования для производства этилового спирта для производства фармацевтической субстанции спирта этилового (этанола) и (или) спиртосодержащих лекарственных средств, и (или) спиртосодержащих медицинских изделий;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использование этилового спирта для производства фармацевтической субстанции спирта этилового (этанола), произведенного другими организациями.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5</a:t>
            </a:r>
            <a:endParaRPr lang="ru-RU" sz="1200" b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1854413"/>
            <a:ext cx="748883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требуются: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уведомления, подтверждающие закупку/поставку/перевозку  этилового спирта и нефасованной спиртосодержащей продукции с содержанием этилового спирта более 25 процентов объема готовой продукции;</a:t>
            </a:r>
          </a:p>
          <a:p>
            <a:pPr algn="just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справки к ТД, ТТН.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burdakov-dv\Desktop\Безымянный3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6652"/>
          <a:stretch>
            <a:fillRect/>
          </a:stretch>
        </p:blipFill>
        <p:spPr bwMode="auto">
          <a:xfrm>
            <a:off x="0" y="0"/>
            <a:ext cx="532642" cy="68580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Documents and Settings\sviridov-da\Мои документы\Мои рисунки\герб службы 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8680"/>
            <a:ext cx="1115616" cy="120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188640"/>
          <a:ext cx="6732240" cy="167640"/>
        </p:xfrm>
        <a:graphic>
          <a:graphicData uri="http://schemas.openxmlformats.org/drawingml/2006/table">
            <a:tbl>
              <a:tblPr/>
              <a:tblGrid>
                <a:gridCol w="673224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Межрегиональное управление Росалкогольрегулирования по Сибирскому федеральному округу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Блок-схема: ссылка на другую страницу 13"/>
          <p:cNvSpPr/>
          <p:nvPr/>
        </p:nvSpPr>
        <p:spPr>
          <a:xfrm>
            <a:off x="8063880" y="6569968"/>
            <a:ext cx="1080120" cy="288032"/>
          </a:xfrm>
          <a:prstGeom prst="flowChartOffpageConnector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Слайд № 6</a:t>
            </a:r>
            <a:endParaRPr lang="ru-RU" sz="1200" b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557244"/>
            <a:ext cx="748883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закон от 31.07.2020 № 247-ФЗ «Об обязательных требованиях в Российской Федерации» с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01.01.2021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не оценивается соблюдение обязательных требований, содержащихся в подзаконных нормативных правовых актах, признанных утратившими силу постановлением Правительства Российской Федерации от 09.06.2020 № 841 «О признании утратившими силу некоторых актов и отдельных положений некоторых актов Правительства Российской Федерации и об отмене некоторых актов федеральных органов исполнительной власти, содержащих обязательные требования, соблюдение которых оценивается при проведении мероприятий по контролю при осуществлении государственного контроля (надзора) в области производства и оборота этилового спирта, алкогольной и спиртосодержащей продукции»;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нарушение обязательных требований, содержащихся в таких нормативных правовых актах, признанных утратившими силу постановлением Правительства Российской Федерации от 09.06.2020 № 841 «О признании утратившими силу некоторых актов и отдельных положений некоторых актов Правительства Российской Федерации и об отмене некоторых актов федеральных органов исполнительной власти, содержащих обязательные требования, соблюдение которых оценивается при проведении мероприятий по контролю при осуществлении государственного контроля (надзора) в области производства и оборота этилового спирта, алкогольной и спиртосодержащей продукции», не может являться основанием для привлечения к административной ответственности.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18145</TotalTime>
  <Words>3209</Words>
  <Application>Microsoft Office PowerPoint</Application>
  <PresentationFormat>Экран (4:3)</PresentationFormat>
  <Paragraphs>317</Paragraphs>
  <Slides>28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  </vt:lpstr>
      <vt:lpstr>  </vt:lpstr>
      <vt:lpstr>Слайд 4</vt:lpstr>
      <vt:lpstr>Слайд 5</vt:lpstr>
      <vt:lpstr>Слайд 6</vt:lpstr>
      <vt:lpstr>Слайд 7</vt:lpstr>
      <vt:lpstr>Слайд 8</vt:lpstr>
      <vt:lpstr>Слайд 9</vt:lpstr>
      <vt:lpstr>  </vt:lpstr>
      <vt:lpstr>Слайд 11</vt:lpstr>
      <vt:lpstr>Слайд 12</vt:lpstr>
      <vt:lpstr>Слайд 13</vt:lpstr>
      <vt:lpstr>Требования к оснащению оборудования для производства, изготовления и (или) оборота спиртосодержащих  лекарственных препаратов и (или) спиртосодержащих медицинских изделий </vt:lpstr>
      <vt:lpstr>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 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Портнягина Н.Н.</dc:creator>
  <cp:lastModifiedBy>SPRYAGAYLOnew</cp:lastModifiedBy>
  <cp:revision>740</cp:revision>
  <dcterms:modified xsi:type="dcterms:W3CDTF">2021-04-28T02:53:51Z</dcterms:modified>
</cp:coreProperties>
</file>